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6" r:id="rId11"/>
    <p:sldId id="263" r:id="rId12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>
        <p:scale>
          <a:sx n="101" d="100"/>
          <a:sy n="101" d="100"/>
        </p:scale>
        <p:origin x="9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008757-319D-4FD2-8406-DCFF80E96B1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93DF4E9-0A06-4450-A0EF-763CA983166D}">
      <dgm:prSet/>
      <dgm:spPr/>
      <dgm:t>
        <a:bodyPr/>
        <a:lstStyle/>
        <a:p>
          <a:r>
            <a:rPr lang="en-US"/>
            <a:t>Det grundlæggende</a:t>
          </a:r>
        </a:p>
      </dgm:t>
    </dgm:pt>
    <dgm:pt modelId="{BC8815AC-2B6C-401A-9E91-F020545A6DBF}" type="parTrans" cxnId="{7B68B257-5627-43A4-BAC0-F7EAEFD38C3F}">
      <dgm:prSet/>
      <dgm:spPr/>
      <dgm:t>
        <a:bodyPr/>
        <a:lstStyle/>
        <a:p>
          <a:endParaRPr lang="en-US"/>
        </a:p>
      </dgm:t>
    </dgm:pt>
    <dgm:pt modelId="{F5502B7E-25F5-4FC4-9B26-F01F331F3BE2}" type="sibTrans" cxnId="{7B68B257-5627-43A4-BAC0-F7EAEFD38C3F}">
      <dgm:prSet/>
      <dgm:spPr/>
      <dgm:t>
        <a:bodyPr/>
        <a:lstStyle/>
        <a:p>
          <a:endParaRPr lang="en-US"/>
        </a:p>
      </dgm:t>
    </dgm:pt>
    <dgm:pt modelId="{D3AE5051-A324-43BF-95C9-83A400892558}">
      <dgm:prSet/>
      <dgm:spPr/>
      <dgm:t>
        <a:bodyPr/>
        <a:lstStyle/>
        <a:p>
          <a:r>
            <a:rPr lang="en-US"/>
            <a:t>Det uddybbende</a:t>
          </a:r>
        </a:p>
      </dgm:t>
    </dgm:pt>
    <dgm:pt modelId="{9002E1A8-185E-4827-A0ED-0E7266FC7EFD}" type="parTrans" cxnId="{65751BA6-0CCD-4BAF-968E-787F056A1106}">
      <dgm:prSet/>
      <dgm:spPr/>
      <dgm:t>
        <a:bodyPr/>
        <a:lstStyle/>
        <a:p>
          <a:endParaRPr lang="en-US"/>
        </a:p>
      </dgm:t>
    </dgm:pt>
    <dgm:pt modelId="{3DD6EBBE-AD65-4B2F-A088-36A5B62BDDA2}" type="sibTrans" cxnId="{65751BA6-0CCD-4BAF-968E-787F056A1106}">
      <dgm:prSet/>
      <dgm:spPr/>
      <dgm:t>
        <a:bodyPr/>
        <a:lstStyle/>
        <a:p>
          <a:endParaRPr lang="en-US"/>
        </a:p>
      </dgm:t>
    </dgm:pt>
    <dgm:pt modelId="{E6EAD0EA-6CB2-4B38-A342-34069067E192}">
      <dgm:prSet/>
      <dgm:spPr/>
      <dgm:t>
        <a:bodyPr/>
        <a:lstStyle/>
        <a:p>
          <a:r>
            <a:rPr lang="en-US"/>
            <a:t>Det responsive</a:t>
          </a:r>
        </a:p>
      </dgm:t>
    </dgm:pt>
    <dgm:pt modelId="{8DD51E2F-63A6-4479-BBED-0092B6A80C77}" type="parTrans" cxnId="{1DA92FD1-C80F-4D3D-9EC6-A2839045B91C}">
      <dgm:prSet/>
      <dgm:spPr/>
      <dgm:t>
        <a:bodyPr/>
        <a:lstStyle/>
        <a:p>
          <a:endParaRPr lang="en-US"/>
        </a:p>
      </dgm:t>
    </dgm:pt>
    <dgm:pt modelId="{6E66F9DE-059E-4D7F-91F1-AF6929CEF443}" type="sibTrans" cxnId="{1DA92FD1-C80F-4D3D-9EC6-A2839045B91C}">
      <dgm:prSet/>
      <dgm:spPr/>
      <dgm:t>
        <a:bodyPr/>
        <a:lstStyle/>
        <a:p>
          <a:endParaRPr lang="en-US"/>
        </a:p>
      </dgm:t>
    </dgm:pt>
    <dgm:pt modelId="{AF99EC90-D9E9-4267-AD5D-E88724DDC4A5}">
      <dgm:prSet/>
      <dgm:spPr/>
      <dgm:t>
        <a:bodyPr/>
        <a:lstStyle/>
        <a:p>
          <a:r>
            <a:rPr lang="en-US"/>
            <a:t>Det ovenpåbyggende</a:t>
          </a:r>
        </a:p>
      </dgm:t>
    </dgm:pt>
    <dgm:pt modelId="{F60EB70A-1ABB-466F-9CFA-DC9035A1B0EC}" type="parTrans" cxnId="{9C16AAF1-5745-49C9-9C69-33010D241312}">
      <dgm:prSet/>
      <dgm:spPr/>
      <dgm:t>
        <a:bodyPr/>
        <a:lstStyle/>
        <a:p>
          <a:endParaRPr lang="en-US"/>
        </a:p>
      </dgm:t>
    </dgm:pt>
    <dgm:pt modelId="{D9B96C38-699F-495E-80BD-0AA6935AF4EF}" type="sibTrans" cxnId="{9C16AAF1-5745-49C9-9C69-33010D241312}">
      <dgm:prSet/>
      <dgm:spPr/>
      <dgm:t>
        <a:bodyPr/>
        <a:lstStyle/>
        <a:p>
          <a:endParaRPr lang="en-US"/>
        </a:p>
      </dgm:t>
    </dgm:pt>
    <dgm:pt modelId="{C6E6A123-3C65-47CC-AFEA-5244067CD8C1}">
      <dgm:prSet/>
      <dgm:spPr/>
      <dgm:t>
        <a:bodyPr/>
        <a:lstStyle/>
        <a:p>
          <a:r>
            <a:rPr lang="en-US"/>
            <a:t>Det objektorienterede</a:t>
          </a:r>
        </a:p>
      </dgm:t>
    </dgm:pt>
    <dgm:pt modelId="{301114B3-BEAE-4E0D-9AD2-7E042CAE1DD3}" type="parTrans" cxnId="{01258D14-055E-4613-A5AB-D64C27BCF0D0}">
      <dgm:prSet/>
      <dgm:spPr/>
      <dgm:t>
        <a:bodyPr/>
        <a:lstStyle/>
        <a:p>
          <a:endParaRPr lang="en-US"/>
        </a:p>
      </dgm:t>
    </dgm:pt>
    <dgm:pt modelId="{7322C35F-71C8-4065-99A1-941E8540E5F5}" type="sibTrans" cxnId="{01258D14-055E-4613-A5AB-D64C27BCF0D0}">
      <dgm:prSet/>
      <dgm:spPr/>
      <dgm:t>
        <a:bodyPr/>
        <a:lstStyle/>
        <a:p>
          <a:endParaRPr lang="en-US"/>
        </a:p>
      </dgm:t>
    </dgm:pt>
    <dgm:pt modelId="{17714B91-C44A-4A76-B10D-4E331EE1BCBC}" type="pres">
      <dgm:prSet presAssocID="{CC008757-319D-4FD2-8406-DCFF80E96B1A}" presName="vert0" presStyleCnt="0">
        <dgm:presLayoutVars>
          <dgm:dir/>
          <dgm:animOne val="branch"/>
          <dgm:animLvl val="lvl"/>
        </dgm:presLayoutVars>
      </dgm:prSet>
      <dgm:spPr/>
    </dgm:pt>
    <dgm:pt modelId="{55F34AA0-2E95-4A56-BE52-C09879D13F6A}" type="pres">
      <dgm:prSet presAssocID="{B93DF4E9-0A06-4450-A0EF-763CA983166D}" presName="thickLine" presStyleLbl="alignNode1" presStyleIdx="0" presStyleCnt="5"/>
      <dgm:spPr/>
    </dgm:pt>
    <dgm:pt modelId="{D4335530-EAFA-43DD-BC6F-B2A8F38ACB5C}" type="pres">
      <dgm:prSet presAssocID="{B93DF4E9-0A06-4450-A0EF-763CA983166D}" presName="horz1" presStyleCnt="0"/>
      <dgm:spPr/>
    </dgm:pt>
    <dgm:pt modelId="{3BF82874-69F0-4042-B369-482B852AB53E}" type="pres">
      <dgm:prSet presAssocID="{B93DF4E9-0A06-4450-A0EF-763CA983166D}" presName="tx1" presStyleLbl="revTx" presStyleIdx="0" presStyleCnt="5"/>
      <dgm:spPr/>
    </dgm:pt>
    <dgm:pt modelId="{03E85366-22E8-469F-BE10-4D5A42ABC3E7}" type="pres">
      <dgm:prSet presAssocID="{B93DF4E9-0A06-4450-A0EF-763CA983166D}" presName="vert1" presStyleCnt="0"/>
      <dgm:spPr/>
    </dgm:pt>
    <dgm:pt modelId="{A6E7A4EB-992E-4D6F-A1CA-47CCD3F162B7}" type="pres">
      <dgm:prSet presAssocID="{D3AE5051-A324-43BF-95C9-83A400892558}" presName="thickLine" presStyleLbl="alignNode1" presStyleIdx="1" presStyleCnt="5"/>
      <dgm:spPr/>
    </dgm:pt>
    <dgm:pt modelId="{0FC65ED3-61EB-4665-90CE-262A1ED899EA}" type="pres">
      <dgm:prSet presAssocID="{D3AE5051-A324-43BF-95C9-83A400892558}" presName="horz1" presStyleCnt="0"/>
      <dgm:spPr/>
    </dgm:pt>
    <dgm:pt modelId="{58760DDF-DDFC-4E0B-99E9-20318DD04BB0}" type="pres">
      <dgm:prSet presAssocID="{D3AE5051-A324-43BF-95C9-83A400892558}" presName="tx1" presStyleLbl="revTx" presStyleIdx="1" presStyleCnt="5"/>
      <dgm:spPr/>
    </dgm:pt>
    <dgm:pt modelId="{3B3903A6-09EC-45CF-A151-3228F1823D6D}" type="pres">
      <dgm:prSet presAssocID="{D3AE5051-A324-43BF-95C9-83A400892558}" presName="vert1" presStyleCnt="0"/>
      <dgm:spPr/>
    </dgm:pt>
    <dgm:pt modelId="{1BBB4F8C-3EC9-4F51-B796-95D3B02E78E7}" type="pres">
      <dgm:prSet presAssocID="{E6EAD0EA-6CB2-4B38-A342-34069067E192}" presName="thickLine" presStyleLbl="alignNode1" presStyleIdx="2" presStyleCnt="5"/>
      <dgm:spPr/>
    </dgm:pt>
    <dgm:pt modelId="{D39551F5-920C-4867-831E-5C98900309D0}" type="pres">
      <dgm:prSet presAssocID="{E6EAD0EA-6CB2-4B38-A342-34069067E192}" presName="horz1" presStyleCnt="0"/>
      <dgm:spPr/>
    </dgm:pt>
    <dgm:pt modelId="{EA7553DD-1EB2-434F-A1FF-C93BFD6193F9}" type="pres">
      <dgm:prSet presAssocID="{E6EAD0EA-6CB2-4B38-A342-34069067E192}" presName="tx1" presStyleLbl="revTx" presStyleIdx="2" presStyleCnt="5"/>
      <dgm:spPr/>
    </dgm:pt>
    <dgm:pt modelId="{7ACD2F83-E714-42A2-ADAC-B9EF7EA29DDB}" type="pres">
      <dgm:prSet presAssocID="{E6EAD0EA-6CB2-4B38-A342-34069067E192}" presName="vert1" presStyleCnt="0"/>
      <dgm:spPr/>
    </dgm:pt>
    <dgm:pt modelId="{81B592F6-E45E-44DE-8AB8-76BEF5D4479E}" type="pres">
      <dgm:prSet presAssocID="{AF99EC90-D9E9-4267-AD5D-E88724DDC4A5}" presName="thickLine" presStyleLbl="alignNode1" presStyleIdx="3" presStyleCnt="5"/>
      <dgm:spPr/>
    </dgm:pt>
    <dgm:pt modelId="{6C21E012-54F4-4A34-8B2F-2860BA8E1BD0}" type="pres">
      <dgm:prSet presAssocID="{AF99EC90-D9E9-4267-AD5D-E88724DDC4A5}" presName="horz1" presStyleCnt="0"/>
      <dgm:spPr/>
    </dgm:pt>
    <dgm:pt modelId="{33C13645-9718-4F8A-84C7-AF869975735F}" type="pres">
      <dgm:prSet presAssocID="{AF99EC90-D9E9-4267-AD5D-E88724DDC4A5}" presName="tx1" presStyleLbl="revTx" presStyleIdx="3" presStyleCnt="5"/>
      <dgm:spPr/>
    </dgm:pt>
    <dgm:pt modelId="{02CB469E-6705-4032-BF3A-7890B0418402}" type="pres">
      <dgm:prSet presAssocID="{AF99EC90-D9E9-4267-AD5D-E88724DDC4A5}" presName="vert1" presStyleCnt="0"/>
      <dgm:spPr/>
    </dgm:pt>
    <dgm:pt modelId="{7652FDEC-220E-4EED-953E-66B0FD8A564A}" type="pres">
      <dgm:prSet presAssocID="{C6E6A123-3C65-47CC-AFEA-5244067CD8C1}" presName="thickLine" presStyleLbl="alignNode1" presStyleIdx="4" presStyleCnt="5"/>
      <dgm:spPr/>
    </dgm:pt>
    <dgm:pt modelId="{908C05F5-1240-4ABF-9A5B-419001F4C7D0}" type="pres">
      <dgm:prSet presAssocID="{C6E6A123-3C65-47CC-AFEA-5244067CD8C1}" presName="horz1" presStyleCnt="0"/>
      <dgm:spPr/>
    </dgm:pt>
    <dgm:pt modelId="{0F1FD585-1F6B-400E-BE15-AFD3C9758819}" type="pres">
      <dgm:prSet presAssocID="{C6E6A123-3C65-47CC-AFEA-5244067CD8C1}" presName="tx1" presStyleLbl="revTx" presStyleIdx="4" presStyleCnt="5"/>
      <dgm:spPr/>
    </dgm:pt>
    <dgm:pt modelId="{5EF80CB4-95ED-4575-BBA2-F09756408444}" type="pres">
      <dgm:prSet presAssocID="{C6E6A123-3C65-47CC-AFEA-5244067CD8C1}" presName="vert1" presStyleCnt="0"/>
      <dgm:spPr/>
    </dgm:pt>
  </dgm:ptLst>
  <dgm:cxnLst>
    <dgm:cxn modelId="{01258D14-055E-4613-A5AB-D64C27BCF0D0}" srcId="{CC008757-319D-4FD2-8406-DCFF80E96B1A}" destId="{C6E6A123-3C65-47CC-AFEA-5244067CD8C1}" srcOrd="4" destOrd="0" parTransId="{301114B3-BEAE-4E0D-9AD2-7E042CAE1DD3}" sibTransId="{7322C35F-71C8-4065-99A1-941E8540E5F5}"/>
    <dgm:cxn modelId="{0872BF2B-0AAD-428E-A822-465FEF55EBA9}" type="presOf" srcId="{AF99EC90-D9E9-4267-AD5D-E88724DDC4A5}" destId="{33C13645-9718-4F8A-84C7-AF869975735F}" srcOrd="0" destOrd="0" presId="urn:microsoft.com/office/officeart/2008/layout/LinedList"/>
    <dgm:cxn modelId="{6F831851-AE96-4ECB-B1F9-BB60BCCC380A}" type="presOf" srcId="{C6E6A123-3C65-47CC-AFEA-5244067CD8C1}" destId="{0F1FD585-1F6B-400E-BE15-AFD3C9758819}" srcOrd="0" destOrd="0" presId="urn:microsoft.com/office/officeart/2008/layout/LinedList"/>
    <dgm:cxn modelId="{7B68B257-5627-43A4-BAC0-F7EAEFD38C3F}" srcId="{CC008757-319D-4FD2-8406-DCFF80E96B1A}" destId="{B93DF4E9-0A06-4450-A0EF-763CA983166D}" srcOrd="0" destOrd="0" parTransId="{BC8815AC-2B6C-401A-9E91-F020545A6DBF}" sibTransId="{F5502B7E-25F5-4FC4-9B26-F01F331F3BE2}"/>
    <dgm:cxn modelId="{65751BA6-0CCD-4BAF-968E-787F056A1106}" srcId="{CC008757-319D-4FD2-8406-DCFF80E96B1A}" destId="{D3AE5051-A324-43BF-95C9-83A400892558}" srcOrd="1" destOrd="0" parTransId="{9002E1A8-185E-4827-A0ED-0E7266FC7EFD}" sibTransId="{3DD6EBBE-AD65-4B2F-A088-36A5B62BDDA2}"/>
    <dgm:cxn modelId="{40C3EACE-A172-4EAF-9D8C-694DFCCC268E}" type="presOf" srcId="{B93DF4E9-0A06-4450-A0EF-763CA983166D}" destId="{3BF82874-69F0-4042-B369-482B852AB53E}" srcOrd="0" destOrd="0" presId="urn:microsoft.com/office/officeart/2008/layout/LinedList"/>
    <dgm:cxn modelId="{1DA92FD1-C80F-4D3D-9EC6-A2839045B91C}" srcId="{CC008757-319D-4FD2-8406-DCFF80E96B1A}" destId="{E6EAD0EA-6CB2-4B38-A342-34069067E192}" srcOrd="2" destOrd="0" parTransId="{8DD51E2F-63A6-4479-BBED-0092B6A80C77}" sibTransId="{6E66F9DE-059E-4D7F-91F1-AF6929CEF443}"/>
    <dgm:cxn modelId="{7FBC23D6-81E2-49BA-B0E7-385A6A09475F}" type="presOf" srcId="{D3AE5051-A324-43BF-95C9-83A400892558}" destId="{58760DDF-DDFC-4E0B-99E9-20318DD04BB0}" srcOrd="0" destOrd="0" presId="urn:microsoft.com/office/officeart/2008/layout/LinedList"/>
    <dgm:cxn modelId="{558E89D9-905B-4456-A4B8-1B3577F660AD}" type="presOf" srcId="{CC008757-319D-4FD2-8406-DCFF80E96B1A}" destId="{17714B91-C44A-4A76-B10D-4E331EE1BCBC}" srcOrd="0" destOrd="0" presId="urn:microsoft.com/office/officeart/2008/layout/LinedList"/>
    <dgm:cxn modelId="{043E62ED-5237-402A-B45C-36AE7B582A19}" type="presOf" srcId="{E6EAD0EA-6CB2-4B38-A342-34069067E192}" destId="{EA7553DD-1EB2-434F-A1FF-C93BFD6193F9}" srcOrd="0" destOrd="0" presId="urn:microsoft.com/office/officeart/2008/layout/LinedList"/>
    <dgm:cxn modelId="{9C16AAF1-5745-49C9-9C69-33010D241312}" srcId="{CC008757-319D-4FD2-8406-DCFF80E96B1A}" destId="{AF99EC90-D9E9-4267-AD5D-E88724DDC4A5}" srcOrd="3" destOrd="0" parTransId="{F60EB70A-1ABB-466F-9CFA-DC9035A1B0EC}" sibTransId="{D9B96C38-699F-495E-80BD-0AA6935AF4EF}"/>
    <dgm:cxn modelId="{3A2D0190-5F7D-48E4-895D-6003FEB1B2B8}" type="presParOf" srcId="{17714B91-C44A-4A76-B10D-4E331EE1BCBC}" destId="{55F34AA0-2E95-4A56-BE52-C09879D13F6A}" srcOrd="0" destOrd="0" presId="urn:microsoft.com/office/officeart/2008/layout/LinedList"/>
    <dgm:cxn modelId="{0DA41ABE-0330-46FF-807C-110228D6F32A}" type="presParOf" srcId="{17714B91-C44A-4A76-B10D-4E331EE1BCBC}" destId="{D4335530-EAFA-43DD-BC6F-B2A8F38ACB5C}" srcOrd="1" destOrd="0" presId="urn:microsoft.com/office/officeart/2008/layout/LinedList"/>
    <dgm:cxn modelId="{60D12B5D-45A4-4496-B759-552D0A7D8DCA}" type="presParOf" srcId="{D4335530-EAFA-43DD-BC6F-B2A8F38ACB5C}" destId="{3BF82874-69F0-4042-B369-482B852AB53E}" srcOrd="0" destOrd="0" presId="urn:microsoft.com/office/officeart/2008/layout/LinedList"/>
    <dgm:cxn modelId="{3456BE55-95FB-4E0D-9009-E4427E0FC8B3}" type="presParOf" srcId="{D4335530-EAFA-43DD-BC6F-B2A8F38ACB5C}" destId="{03E85366-22E8-469F-BE10-4D5A42ABC3E7}" srcOrd="1" destOrd="0" presId="urn:microsoft.com/office/officeart/2008/layout/LinedList"/>
    <dgm:cxn modelId="{09BA9D35-BD73-461F-95BF-1D7F1496CC88}" type="presParOf" srcId="{17714B91-C44A-4A76-B10D-4E331EE1BCBC}" destId="{A6E7A4EB-992E-4D6F-A1CA-47CCD3F162B7}" srcOrd="2" destOrd="0" presId="urn:microsoft.com/office/officeart/2008/layout/LinedList"/>
    <dgm:cxn modelId="{E21425DF-4726-4E88-AC02-0E893306D67C}" type="presParOf" srcId="{17714B91-C44A-4A76-B10D-4E331EE1BCBC}" destId="{0FC65ED3-61EB-4665-90CE-262A1ED899EA}" srcOrd="3" destOrd="0" presId="urn:microsoft.com/office/officeart/2008/layout/LinedList"/>
    <dgm:cxn modelId="{42698834-1063-4444-86DD-02BB5A3DD159}" type="presParOf" srcId="{0FC65ED3-61EB-4665-90CE-262A1ED899EA}" destId="{58760DDF-DDFC-4E0B-99E9-20318DD04BB0}" srcOrd="0" destOrd="0" presId="urn:microsoft.com/office/officeart/2008/layout/LinedList"/>
    <dgm:cxn modelId="{0F5163C8-3738-4D20-8448-E6626D5EFB9C}" type="presParOf" srcId="{0FC65ED3-61EB-4665-90CE-262A1ED899EA}" destId="{3B3903A6-09EC-45CF-A151-3228F1823D6D}" srcOrd="1" destOrd="0" presId="urn:microsoft.com/office/officeart/2008/layout/LinedList"/>
    <dgm:cxn modelId="{B3FE37B0-1C49-4661-BD29-2E1CB715A3C1}" type="presParOf" srcId="{17714B91-C44A-4A76-B10D-4E331EE1BCBC}" destId="{1BBB4F8C-3EC9-4F51-B796-95D3B02E78E7}" srcOrd="4" destOrd="0" presId="urn:microsoft.com/office/officeart/2008/layout/LinedList"/>
    <dgm:cxn modelId="{79CFADD3-AB0D-4751-8FDC-C2F3D30818D5}" type="presParOf" srcId="{17714B91-C44A-4A76-B10D-4E331EE1BCBC}" destId="{D39551F5-920C-4867-831E-5C98900309D0}" srcOrd="5" destOrd="0" presId="urn:microsoft.com/office/officeart/2008/layout/LinedList"/>
    <dgm:cxn modelId="{27B1828B-3D98-40DC-A04E-FBD8AC663EB3}" type="presParOf" srcId="{D39551F5-920C-4867-831E-5C98900309D0}" destId="{EA7553DD-1EB2-434F-A1FF-C93BFD6193F9}" srcOrd="0" destOrd="0" presId="urn:microsoft.com/office/officeart/2008/layout/LinedList"/>
    <dgm:cxn modelId="{712540BA-3327-4F8F-ABB6-50C114273CD2}" type="presParOf" srcId="{D39551F5-920C-4867-831E-5C98900309D0}" destId="{7ACD2F83-E714-42A2-ADAC-B9EF7EA29DDB}" srcOrd="1" destOrd="0" presId="urn:microsoft.com/office/officeart/2008/layout/LinedList"/>
    <dgm:cxn modelId="{28DAED80-3B73-464E-B14C-92A2960C27F1}" type="presParOf" srcId="{17714B91-C44A-4A76-B10D-4E331EE1BCBC}" destId="{81B592F6-E45E-44DE-8AB8-76BEF5D4479E}" srcOrd="6" destOrd="0" presId="urn:microsoft.com/office/officeart/2008/layout/LinedList"/>
    <dgm:cxn modelId="{B9F25829-E600-44A7-AC44-72FB1101B1A6}" type="presParOf" srcId="{17714B91-C44A-4A76-B10D-4E331EE1BCBC}" destId="{6C21E012-54F4-4A34-8B2F-2860BA8E1BD0}" srcOrd="7" destOrd="0" presId="urn:microsoft.com/office/officeart/2008/layout/LinedList"/>
    <dgm:cxn modelId="{ABD595DC-AA87-4FDD-9B2D-87A5CE0F3AE4}" type="presParOf" srcId="{6C21E012-54F4-4A34-8B2F-2860BA8E1BD0}" destId="{33C13645-9718-4F8A-84C7-AF869975735F}" srcOrd="0" destOrd="0" presId="urn:microsoft.com/office/officeart/2008/layout/LinedList"/>
    <dgm:cxn modelId="{8EF64E31-6B77-4635-8C69-DA673409EB10}" type="presParOf" srcId="{6C21E012-54F4-4A34-8B2F-2860BA8E1BD0}" destId="{02CB469E-6705-4032-BF3A-7890B0418402}" srcOrd="1" destOrd="0" presId="urn:microsoft.com/office/officeart/2008/layout/LinedList"/>
    <dgm:cxn modelId="{1CDC6A4C-E675-4964-A2BF-6C04A32F2C6F}" type="presParOf" srcId="{17714B91-C44A-4A76-B10D-4E331EE1BCBC}" destId="{7652FDEC-220E-4EED-953E-66B0FD8A564A}" srcOrd="8" destOrd="0" presId="urn:microsoft.com/office/officeart/2008/layout/LinedList"/>
    <dgm:cxn modelId="{54D33DFC-4EB7-446A-B2E8-082C28594148}" type="presParOf" srcId="{17714B91-C44A-4A76-B10D-4E331EE1BCBC}" destId="{908C05F5-1240-4ABF-9A5B-419001F4C7D0}" srcOrd="9" destOrd="0" presId="urn:microsoft.com/office/officeart/2008/layout/LinedList"/>
    <dgm:cxn modelId="{E07C1708-95C8-4AA7-980E-07B22EB90C41}" type="presParOf" srcId="{908C05F5-1240-4ABF-9A5B-419001F4C7D0}" destId="{0F1FD585-1F6B-400E-BE15-AFD3C9758819}" srcOrd="0" destOrd="0" presId="urn:microsoft.com/office/officeart/2008/layout/LinedList"/>
    <dgm:cxn modelId="{CCAF566B-A3EA-4FA7-BDE4-505A6D5EBAFF}" type="presParOf" srcId="{908C05F5-1240-4ABF-9A5B-419001F4C7D0}" destId="{5EF80CB4-95ED-4575-BBA2-F097564084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BC5776-7D42-4E93-AB7D-14BFFA5D9390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9D6248-C2AD-4B95-B74A-DFE8CCAE907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Initalisering</a:t>
          </a:r>
        </a:p>
      </dgm:t>
    </dgm:pt>
    <dgm:pt modelId="{21B028B1-4ED5-49A2-9DCE-4CD96904C157}" type="parTrans" cxnId="{CC2269C4-C10C-4E1D-B763-41AFC9C1680E}">
      <dgm:prSet/>
      <dgm:spPr/>
      <dgm:t>
        <a:bodyPr/>
        <a:lstStyle/>
        <a:p>
          <a:endParaRPr lang="en-US"/>
        </a:p>
      </dgm:t>
    </dgm:pt>
    <dgm:pt modelId="{3F609218-FAD7-42EE-B791-21C03E3C7AAF}" type="sibTrans" cxnId="{CC2269C4-C10C-4E1D-B763-41AFC9C1680E}">
      <dgm:prSet/>
      <dgm:spPr/>
      <dgm:t>
        <a:bodyPr/>
        <a:lstStyle/>
        <a:p>
          <a:endParaRPr lang="en-US"/>
        </a:p>
      </dgm:t>
    </dgm:pt>
    <dgm:pt modelId="{08D14D67-CEBE-4C7E-BC1F-28A7C60C61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thisTurtle = turtle.Turtle()</a:t>
          </a:r>
        </a:p>
      </dgm:t>
    </dgm:pt>
    <dgm:pt modelId="{5A3E7D7B-19C0-449C-8497-89713D0FD88E}" type="parTrans" cxnId="{8FF95EF5-977D-495A-9CC3-E2912D2666B9}">
      <dgm:prSet/>
      <dgm:spPr/>
      <dgm:t>
        <a:bodyPr/>
        <a:lstStyle/>
        <a:p>
          <a:endParaRPr lang="en-US"/>
        </a:p>
      </dgm:t>
    </dgm:pt>
    <dgm:pt modelId="{D332F524-2BD3-49A2-BCD4-752FFD3CBEB8}" type="sibTrans" cxnId="{8FF95EF5-977D-495A-9CC3-E2912D2666B9}">
      <dgm:prSet/>
      <dgm:spPr/>
      <dgm:t>
        <a:bodyPr/>
        <a:lstStyle/>
        <a:p>
          <a:endParaRPr lang="en-US"/>
        </a:p>
      </dgm:t>
    </dgm:pt>
    <dgm:pt modelId="{7728E3ED-C700-4206-9A26-0958E635381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Bevægelse</a:t>
          </a:r>
        </a:p>
      </dgm:t>
    </dgm:pt>
    <dgm:pt modelId="{66FA3483-2345-4A28-9B72-92D339F7FB6B}" type="parTrans" cxnId="{850BD335-A1C7-4712-B53F-60330F4F8935}">
      <dgm:prSet/>
      <dgm:spPr/>
      <dgm:t>
        <a:bodyPr/>
        <a:lstStyle/>
        <a:p>
          <a:endParaRPr lang="en-US"/>
        </a:p>
      </dgm:t>
    </dgm:pt>
    <dgm:pt modelId="{2B956FAE-3F99-4C1F-98E7-6DE1C9C4CBD9}" type="sibTrans" cxnId="{850BD335-A1C7-4712-B53F-60330F4F8935}">
      <dgm:prSet/>
      <dgm:spPr/>
      <dgm:t>
        <a:bodyPr/>
        <a:lstStyle/>
        <a:p>
          <a:endParaRPr lang="en-US"/>
        </a:p>
      </dgm:t>
    </dgm:pt>
    <dgm:pt modelId="{034565E6-2C45-44AB-AD7F-D917BED997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forward()/fd()</a:t>
          </a:r>
        </a:p>
      </dgm:t>
    </dgm:pt>
    <dgm:pt modelId="{CDC01F58-183F-4D2A-8D99-E5ED339DC619}" type="parTrans" cxnId="{F093AB40-8790-400E-A29F-C11BEF011680}">
      <dgm:prSet/>
      <dgm:spPr/>
      <dgm:t>
        <a:bodyPr/>
        <a:lstStyle/>
        <a:p>
          <a:endParaRPr lang="en-US"/>
        </a:p>
      </dgm:t>
    </dgm:pt>
    <dgm:pt modelId="{19AB8116-182D-4C21-84D9-3C345946A875}" type="sibTrans" cxnId="{F093AB40-8790-400E-A29F-C11BEF011680}">
      <dgm:prSet/>
      <dgm:spPr/>
      <dgm:t>
        <a:bodyPr/>
        <a:lstStyle/>
        <a:p>
          <a:endParaRPr lang="en-US"/>
        </a:p>
      </dgm:t>
    </dgm:pt>
    <dgm:pt modelId="{B5D4954D-F170-4665-A1EC-F71D4896E2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backward()/bd()</a:t>
          </a:r>
        </a:p>
      </dgm:t>
    </dgm:pt>
    <dgm:pt modelId="{23FFC476-F5D0-4A00-A0D1-482B5E3E8D23}" type="parTrans" cxnId="{91151E50-67F4-420F-BF35-4C9E38E67844}">
      <dgm:prSet/>
      <dgm:spPr/>
      <dgm:t>
        <a:bodyPr/>
        <a:lstStyle/>
        <a:p>
          <a:endParaRPr lang="en-US"/>
        </a:p>
      </dgm:t>
    </dgm:pt>
    <dgm:pt modelId="{592100CF-AD28-4AC3-9C22-649E3BA19324}" type="sibTrans" cxnId="{91151E50-67F4-420F-BF35-4C9E38E67844}">
      <dgm:prSet/>
      <dgm:spPr/>
      <dgm:t>
        <a:bodyPr/>
        <a:lstStyle/>
        <a:p>
          <a:endParaRPr lang="en-US"/>
        </a:p>
      </dgm:t>
    </dgm:pt>
    <dgm:pt modelId="{D6B49E24-3452-42BC-AEC0-1C9B8E344C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right()/rt()</a:t>
          </a:r>
        </a:p>
      </dgm:t>
    </dgm:pt>
    <dgm:pt modelId="{8033187F-5B9F-4F3D-83C9-EDBAF7E2C658}" type="parTrans" cxnId="{279C9B8F-2A81-4499-B04B-382FBC79DF93}">
      <dgm:prSet/>
      <dgm:spPr/>
      <dgm:t>
        <a:bodyPr/>
        <a:lstStyle/>
        <a:p>
          <a:endParaRPr lang="en-US"/>
        </a:p>
      </dgm:t>
    </dgm:pt>
    <dgm:pt modelId="{DC24C75D-C9A5-48F8-AB29-3147494CD021}" type="sibTrans" cxnId="{279C9B8F-2A81-4499-B04B-382FBC79DF93}">
      <dgm:prSet/>
      <dgm:spPr/>
      <dgm:t>
        <a:bodyPr/>
        <a:lstStyle/>
        <a:p>
          <a:endParaRPr lang="en-US"/>
        </a:p>
      </dgm:t>
    </dgm:pt>
    <dgm:pt modelId="{CAB9E736-E982-4687-AA6E-C58AE9E2C8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left()/lt()</a:t>
          </a:r>
        </a:p>
      </dgm:t>
    </dgm:pt>
    <dgm:pt modelId="{0B648874-545A-4833-AB02-415E598A6BC2}" type="parTrans" cxnId="{1D57F511-72E2-4A72-96CF-3286697BD759}">
      <dgm:prSet/>
      <dgm:spPr/>
      <dgm:t>
        <a:bodyPr/>
        <a:lstStyle/>
        <a:p>
          <a:endParaRPr lang="en-US"/>
        </a:p>
      </dgm:t>
    </dgm:pt>
    <dgm:pt modelId="{598A85BA-D04C-4505-B1BC-E373EA4300B5}" type="sibTrans" cxnId="{1D57F511-72E2-4A72-96CF-3286697BD759}">
      <dgm:prSet/>
      <dgm:spPr/>
      <dgm:t>
        <a:bodyPr/>
        <a:lstStyle/>
        <a:p>
          <a:endParaRPr lang="en-US"/>
        </a:p>
      </dgm:t>
    </dgm:pt>
    <dgm:pt modelId="{3C869914-480F-4066-9C23-55FDD8E408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goto()</a:t>
          </a:r>
        </a:p>
      </dgm:t>
    </dgm:pt>
    <dgm:pt modelId="{3D23B92E-3339-408C-B58F-776665E24F90}" type="parTrans" cxnId="{0CA21E95-FF90-48AB-BFB9-42F6C3DD5763}">
      <dgm:prSet/>
      <dgm:spPr/>
      <dgm:t>
        <a:bodyPr/>
        <a:lstStyle/>
        <a:p>
          <a:endParaRPr lang="en-US"/>
        </a:p>
      </dgm:t>
    </dgm:pt>
    <dgm:pt modelId="{E63B39B4-3B9A-4331-9CBA-D779167A5F2E}" type="sibTrans" cxnId="{0CA21E95-FF90-48AB-BFB9-42F6C3DD5763}">
      <dgm:prSet/>
      <dgm:spPr/>
      <dgm:t>
        <a:bodyPr/>
        <a:lstStyle/>
        <a:p>
          <a:endParaRPr lang="en-US"/>
        </a:p>
      </dgm:t>
    </dgm:pt>
    <dgm:pt modelId="{04432306-3FC5-42C1-BB62-D91F2F32491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Pen</a:t>
          </a:r>
        </a:p>
      </dgm:t>
    </dgm:pt>
    <dgm:pt modelId="{B83FD820-B3AF-4177-80A7-A45B1D0EE6DB}" type="parTrans" cxnId="{4BEC62DF-241E-49D7-B8C9-BE7CFBA28455}">
      <dgm:prSet/>
      <dgm:spPr/>
      <dgm:t>
        <a:bodyPr/>
        <a:lstStyle/>
        <a:p>
          <a:endParaRPr lang="en-US"/>
        </a:p>
      </dgm:t>
    </dgm:pt>
    <dgm:pt modelId="{4CE48D83-F305-4FF7-9178-BDA69726F56E}" type="sibTrans" cxnId="{4BEC62DF-241E-49D7-B8C9-BE7CFBA28455}">
      <dgm:prSet/>
      <dgm:spPr/>
      <dgm:t>
        <a:bodyPr/>
        <a:lstStyle/>
        <a:p>
          <a:endParaRPr lang="en-US"/>
        </a:p>
      </dgm:t>
    </dgm:pt>
    <dgm:pt modelId="{FF9FB841-C0BF-4C44-B066-80A5B7ABEC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penup() / pendown()</a:t>
          </a:r>
        </a:p>
      </dgm:t>
    </dgm:pt>
    <dgm:pt modelId="{CC621A67-0DFB-4BE2-A00A-6B6425F41780}" type="parTrans" cxnId="{90DAE6FE-B574-4924-AD3D-0C7D507EAAF8}">
      <dgm:prSet/>
      <dgm:spPr/>
      <dgm:t>
        <a:bodyPr/>
        <a:lstStyle/>
        <a:p>
          <a:endParaRPr lang="en-US"/>
        </a:p>
      </dgm:t>
    </dgm:pt>
    <dgm:pt modelId="{A8C3DED5-B215-40A1-943D-4E763D3BE446}" type="sibTrans" cxnId="{90DAE6FE-B574-4924-AD3D-0C7D507EAAF8}">
      <dgm:prSet/>
      <dgm:spPr/>
      <dgm:t>
        <a:bodyPr/>
        <a:lstStyle/>
        <a:p>
          <a:endParaRPr lang="en-US"/>
        </a:p>
      </dgm:t>
    </dgm:pt>
    <dgm:pt modelId="{79EC039C-690C-4399-9E6F-C312642649C2}" type="pres">
      <dgm:prSet presAssocID="{38BC5776-7D42-4E93-AB7D-14BFFA5D9390}" presName="root" presStyleCnt="0">
        <dgm:presLayoutVars>
          <dgm:dir/>
          <dgm:resizeHandles val="exact"/>
        </dgm:presLayoutVars>
      </dgm:prSet>
      <dgm:spPr/>
    </dgm:pt>
    <dgm:pt modelId="{0E5AFE55-AD0C-4D66-8750-0C39CF2CAE22}" type="pres">
      <dgm:prSet presAssocID="{2F9D6248-C2AD-4B95-B74A-DFE8CCAE907C}" presName="compNode" presStyleCnt="0"/>
      <dgm:spPr/>
    </dgm:pt>
    <dgm:pt modelId="{8DA1B865-32AF-46A0-B280-55E9F41A04EA}" type="pres">
      <dgm:prSet presAssocID="{2F9D6248-C2AD-4B95-B74A-DFE8CCAE90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rtle"/>
        </a:ext>
      </dgm:extLst>
    </dgm:pt>
    <dgm:pt modelId="{37516D61-3471-43AA-92D8-0B91D9E73DA5}" type="pres">
      <dgm:prSet presAssocID="{2F9D6248-C2AD-4B95-B74A-DFE8CCAE907C}" presName="iconSpace" presStyleCnt="0"/>
      <dgm:spPr/>
    </dgm:pt>
    <dgm:pt modelId="{8ED12871-2419-49B6-8088-9B2F45CD0504}" type="pres">
      <dgm:prSet presAssocID="{2F9D6248-C2AD-4B95-B74A-DFE8CCAE907C}" presName="parTx" presStyleLbl="revTx" presStyleIdx="0" presStyleCnt="6">
        <dgm:presLayoutVars>
          <dgm:chMax val="0"/>
          <dgm:chPref val="0"/>
        </dgm:presLayoutVars>
      </dgm:prSet>
      <dgm:spPr/>
    </dgm:pt>
    <dgm:pt modelId="{087D5689-AAC7-44CA-86FE-3814B68A4709}" type="pres">
      <dgm:prSet presAssocID="{2F9D6248-C2AD-4B95-B74A-DFE8CCAE907C}" presName="txSpace" presStyleCnt="0"/>
      <dgm:spPr/>
    </dgm:pt>
    <dgm:pt modelId="{4BCE3192-AC64-48FC-844A-E849D992F9DF}" type="pres">
      <dgm:prSet presAssocID="{2F9D6248-C2AD-4B95-B74A-DFE8CCAE907C}" presName="desTx" presStyleLbl="revTx" presStyleIdx="1" presStyleCnt="6">
        <dgm:presLayoutVars/>
      </dgm:prSet>
      <dgm:spPr/>
    </dgm:pt>
    <dgm:pt modelId="{9013C5A7-9C0A-44E6-90D3-44139FE3CF14}" type="pres">
      <dgm:prSet presAssocID="{3F609218-FAD7-42EE-B791-21C03E3C7AAF}" presName="sibTrans" presStyleCnt="0"/>
      <dgm:spPr/>
    </dgm:pt>
    <dgm:pt modelId="{ADF88A2D-DF93-4648-BB2E-98B91D5BAAB8}" type="pres">
      <dgm:prSet presAssocID="{7728E3ED-C700-4206-9A26-0958E635381C}" presName="compNode" presStyleCnt="0"/>
      <dgm:spPr/>
    </dgm:pt>
    <dgm:pt modelId="{D8123FBD-B216-40AD-8579-7DA918421734}" type="pres">
      <dgm:prSet presAssocID="{7728E3ED-C700-4206-9A26-0958E63538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8A7EECD9-021C-4BA3-ABF3-CC60C045D2A0}" type="pres">
      <dgm:prSet presAssocID="{7728E3ED-C700-4206-9A26-0958E635381C}" presName="iconSpace" presStyleCnt="0"/>
      <dgm:spPr/>
    </dgm:pt>
    <dgm:pt modelId="{48596EC3-E629-4B83-A786-82A7103800CB}" type="pres">
      <dgm:prSet presAssocID="{7728E3ED-C700-4206-9A26-0958E635381C}" presName="parTx" presStyleLbl="revTx" presStyleIdx="2" presStyleCnt="6">
        <dgm:presLayoutVars>
          <dgm:chMax val="0"/>
          <dgm:chPref val="0"/>
        </dgm:presLayoutVars>
      </dgm:prSet>
      <dgm:spPr/>
    </dgm:pt>
    <dgm:pt modelId="{C20BDC47-8217-44D6-8A34-A862A6698599}" type="pres">
      <dgm:prSet presAssocID="{7728E3ED-C700-4206-9A26-0958E635381C}" presName="txSpace" presStyleCnt="0"/>
      <dgm:spPr/>
    </dgm:pt>
    <dgm:pt modelId="{90E493D8-C6E3-43D4-A956-EC48E2C4A06D}" type="pres">
      <dgm:prSet presAssocID="{7728E3ED-C700-4206-9A26-0958E635381C}" presName="desTx" presStyleLbl="revTx" presStyleIdx="3" presStyleCnt="6">
        <dgm:presLayoutVars/>
      </dgm:prSet>
      <dgm:spPr/>
    </dgm:pt>
    <dgm:pt modelId="{3FEBBD0A-BF74-4D13-A4CC-B63F3581C655}" type="pres">
      <dgm:prSet presAssocID="{2B956FAE-3F99-4C1F-98E7-6DE1C9C4CBD9}" presName="sibTrans" presStyleCnt="0"/>
      <dgm:spPr/>
    </dgm:pt>
    <dgm:pt modelId="{3BD819B5-F86A-456E-B2EA-1105392B3646}" type="pres">
      <dgm:prSet presAssocID="{04432306-3FC5-42C1-BB62-D91F2F324911}" presName="compNode" presStyleCnt="0"/>
      <dgm:spPr/>
    </dgm:pt>
    <dgm:pt modelId="{51AD2AE2-1993-4155-9F02-00EFDC11E471}" type="pres">
      <dgm:prSet presAssocID="{04432306-3FC5-42C1-BB62-D91F2F32491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2BEDE10-43FA-4D3B-8140-DBA96FA73834}" type="pres">
      <dgm:prSet presAssocID="{04432306-3FC5-42C1-BB62-D91F2F324911}" presName="iconSpace" presStyleCnt="0"/>
      <dgm:spPr/>
    </dgm:pt>
    <dgm:pt modelId="{A14729D8-EFD4-4660-A70E-56BC0FBE7A59}" type="pres">
      <dgm:prSet presAssocID="{04432306-3FC5-42C1-BB62-D91F2F324911}" presName="parTx" presStyleLbl="revTx" presStyleIdx="4" presStyleCnt="6">
        <dgm:presLayoutVars>
          <dgm:chMax val="0"/>
          <dgm:chPref val="0"/>
        </dgm:presLayoutVars>
      </dgm:prSet>
      <dgm:spPr/>
    </dgm:pt>
    <dgm:pt modelId="{FDB50FD0-DDEE-4648-8B2D-25E95C88B4C4}" type="pres">
      <dgm:prSet presAssocID="{04432306-3FC5-42C1-BB62-D91F2F324911}" presName="txSpace" presStyleCnt="0"/>
      <dgm:spPr/>
    </dgm:pt>
    <dgm:pt modelId="{DD0E6076-27FA-4F77-B5CF-AC0BE5EA9ED0}" type="pres">
      <dgm:prSet presAssocID="{04432306-3FC5-42C1-BB62-D91F2F324911}" presName="desTx" presStyleLbl="revTx" presStyleIdx="5" presStyleCnt="6">
        <dgm:presLayoutVars/>
      </dgm:prSet>
      <dgm:spPr/>
    </dgm:pt>
  </dgm:ptLst>
  <dgm:cxnLst>
    <dgm:cxn modelId="{1D57F511-72E2-4A72-96CF-3286697BD759}" srcId="{7728E3ED-C700-4206-9A26-0958E635381C}" destId="{CAB9E736-E982-4687-AA6E-C58AE9E2C865}" srcOrd="3" destOrd="0" parTransId="{0B648874-545A-4833-AB02-415E598A6BC2}" sibTransId="{598A85BA-D04C-4505-B1BC-E373EA4300B5}"/>
    <dgm:cxn modelId="{6F7AEE19-C354-4AAC-A7E5-C754F9B772EB}" type="presOf" srcId="{3C869914-480F-4066-9C23-55FDD8E408C5}" destId="{90E493D8-C6E3-43D4-A956-EC48E2C4A06D}" srcOrd="0" destOrd="4" presId="urn:microsoft.com/office/officeart/2018/5/layout/CenteredIconLabelDescriptionList"/>
    <dgm:cxn modelId="{4489D52B-B0C1-4E87-AF23-0C2F5AB21344}" type="presOf" srcId="{2F9D6248-C2AD-4B95-B74A-DFE8CCAE907C}" destId="{8ED12871-2419-49B6-8088-9B2F45CD0504}" srcOrd="0" destOrd="0" presId="urn:microsoft.com/office/officeart/2018/5/layout/CenteredIconLabelDescriptionList"/>
    <dgm:cxn modelId="{850BD335-A1C7-4712-B53F-60330F4F8935}" srcId="{38BC5776-7D42-4E93-AB7D-14BFFA5D9390}" destId="{7728E3ED-C700-4206-9A26-0958E635381C}" srcOrd="1" destOrd="0" parTransId="{66FA3483-2345-4A28-9B72-92D339F7FB6B}" sibTransId="{2B956FAE-3F99-4C1F-98E7-6DE1C9C4CBD9}"/>
    <dgm:cxn modelId="{F093AB40-8790-400E-A29F-C11BEF011680}" srcId="{7728E3ED-C700-4206-9A26-0958E635381C}" destId="{034565E6-2C45-44AB-AD7F-D917BED99761}" srcOrd="0" destOrd="0" parTransId="{CDC01F58-183F-4D2A-8D99-E5ED339DC619}" sibTransId="{19AB8116-182D-4C21-84D9-3C345946A875}"/>
    <dgm:cxn modelId="{22E1BF68-9FE8-41DE-B5A4-0EA1E4472018}" type="presOf" srcId="{08D14D67-CEBE-4C7E-BC1F-28A7C60C6103}" destId="{4BCE3192-AC64-48FC-844A-E849D992F9DF}" srcOrd="0" destOrd="0" presId="urn:microsoft.com/office/officeart/2018/5/layout/CenteredIconLabelDescriptionList"/>
    <dgm:cxn modelId="{91151E50-67F4-420F-BF35-4C9E38E67844}" srcId="{7728E3ED-C700-4206-9A26-0958E635381C}" destId="{B5D4954D-F170-4665-A1EC-F71D4896E2C5}" srcOrd="1" destOrd="0" parTransId="{23FFC476-F5D0-4A00-A0D1-482B5E3E8D23}" sibTransId="{592100CF-AD28-4AC3-9C22-649E3BA19324}"/>
    <dgm:cxn modelId="{EE69978A-6311-4146-A1F6-7367B14B1E39}" type="presOf" srcId="{FF9FB841-C0BF-4C44-B066-80A5B7ABECDE}" destId="{DD0E6076-27FA-4F77-B5CF-AC0BE5EA9ED0}" srcOrd="0" destOrd="0" presId="urn:microsoft.com/office/officeart/2018/5/layout/CenteredIconLabelDescriptionList"/>
    <dgm:cxn modelId="{C85E458B-2D35-43C2-96F3-9B4B5E0A5239}" type="presOf" srcId="{7728E3ED-C700-4206-9A26-0958E635381C}" destId="{48596EC3-E629-4B83-A786-82A7103800CB}" srcOrd="0" destOrd="0" presId="urn:microsoft.com/office/officeart/2018/5/layout/CenteredIconLabelDescriptionList"/>
    <dgm:cxn modelId="{279C9B8F-2A81-4499-B04B-382FBC79DF93}" srcId="{7728E3ED-C700-4206-9A26-0958E635381C}" destId="{D6B49E24-3452-42BC-AEC0-1C9B8E344C87}" srcOrd="2" destOrd="0" parTransId="{8033187F-5B9F-4F3D-83C9-EDBAF7E2C658}" sibTransId="{DC24C75D-C9A5-48F8-AB29-3147494CD021}"/>
    <dgm:cxn modelId="{F2403893-F41D-4946-97E6-C1520670F89D}" type="presOf" srcId="{04432306-3FC5-42C1-BB62-D91F2F324911}" destId="{A14729D8-EFD4-4660-A70E-56BC0FBE7A59}" srcOrd="0" destOrd="0" presId="urn:microsoft.com/office/officeart/2018/5/layout/CenteredIconLabelDescriptionList"/>
    <dgm:cxn modelId="{0CA21E95-FF90-48AB-BFB9-42F6C3DD5763}" srcId="{7728E3ED-C700-4206-9A26-0958E635381C}" destId="{3C869914-480F-4066-9C23-55FDD8E408C5}" srcOrd="4" destOrd="0" parTransId="{3D23B92E-3339-408C-B58F-776665E24F90}" sibTransId="{E63B39B4-3B9A-4331-9CBA-D779167A5F2E}"/>
    <dgm:cxn modelId="{3A977BA4-7E07-40F8-B79D-C644B9E3432E}" type="presOf" srcId="{38BC5776-7D42-4E93-AB7D-14BFFA5D9390}" destId="{79EC039C-690C-4399-9E6F-C312642649C2}" srcOrd="0" destOrd="0" presId="urn:microsoft.com/office/officeart/2018/5/layout/CenteredIconLabelDescriptionList"/>
    <dgm:cxn modelId="{9E6CE2AB-0935-4766-BEC8-3572ABC424AA}" type="presOf" srcId="{CAB9E736-E982-4687-AA6E-C58AE9E2C865}" destId="{90E493D8-C6E3-43D4-A956-EC48E2C4A06D}" srcOrd="0" destOrd="3" presId="urn:microsoft.com/office/officeart/2018/5/layout/CenteredIconLabelDescriptionList"/>
    <dgm:cxn modelId="{4F4D7FB0-D5AA-4C4D-9F46-F4DDD44CCE92}" type="presOf" srcId="{034565E6-2C45-44AB-AD7F-D917BED99761}" destId="{90E493D8-C6E3-43D4-A956-EC48E2C4A06D}" srcOrd="0" destOrd="0" presId="urn:microsoft.com/office/officeart/2018/5/layout/CenteredIconLabelDescriptionList"/>
    <dgm:cxn modelId="{CC2269C4-C10C-4E1D-B763-41AFC9C1680E}" srcId="{38BC5776-7D42-4E93-AB7D-14BFFA5D9390}" destId="{2F9D6248-C2AD-4B95-B74A-DFE8CCAE907C}" srcOrd="0" destOrd="0" parTransId="{21B028B1-4ED5-49A2-9DCE-4CD96904C157}" sibTransId="{3F609218-FAD7-42EE-B791-21C03E3C7AAF}"/>
    <dgm:cxn modelId="{6CBE92C4-DFCA-4FAF-B4FC-DCE06109B97A}" type="presOf" srcId="{B5D4954D-F170-4665-A1EC-F71D4896E2C5}" destId="{90E493D8-C6E3-43D4-A956-EC48E2C4A06D}" srcOrd="0" destOrd="1" presId="urn:microsoft.com/office/officeart/2018/5/layout/CenteredIconLabelDescriptionList"/>
    <dgm:cxn modelId="{B64618D3-56F8-4F8E-9027-D5AE4FC83386}" type="presOf" srcId="{D6B49E24-3452-42BC-AEC0-1C9B8E344C87}" destId="{90E493D8-C6E3-43D4-A956-EC48E2C4A06D}" srcOrd="0" destOrd="2" presId="urn:microsoft.com/office/officeart/2018/5/layout/CenteredIconLabelDescriptionList"/>
    <dgm:cxn modelId="{4BEC62DF-241E-49D7-B8C9-BE7CFBA28455}" srcId="{38BC5776-7D42-4E93-AB7D-14BFFA5D9390}" destId="{04432306-3FC5-42C1-BB62-D91F2F324911}" srcOrd="2" destOrd="0" parTransId="{B83FD820-B3AF-4177-80A7-A45B1D0EE6DB}" sibTransId="{4CE48D83-F305-4FF7-9178-BDA69726F56E}"/>
    <dgm:cxn modelId="{8FF95EF5-977D-495A-9CC3-E2912D2666B9}" srcId="{2F9D6248-C2AD-4B95-B74A-DFE8CCAE907C}" destId="{08D14D67-CEBE-4C7E-BC1F-28A7C60C6103}" srcOrd="0" destOrd="0" parTransId="{5A3E7D7B-19C0-449C-8497-89713D0FD88E}" sibTransId="{D332F524-2BD3-49A2-BCD4-752FFD3CBEB8}"/>
    <dgm:cxn modelId="{90DAE6FE-B574-4924-AD3D-0C7D507EAAF8}" srcId="{04432306-3FC5-42C1-BB62-D91F2F324911}" destId="{FF9FB841-C0BF-4C44-B066-80A5B7ABECDE}" srcOrd="0" destOrd="0" parTransId="{CC621A67-0DFB-4BE2-A00A-6B6425F41780}" sibTransId="{A8C3DED5-B215-40A1-943D-4E763D3BE446}"/>
    <dgm:cxn modelId="{249020CF-10F5-4F7F-ADB2-0A2840484028}" type="presParOf" srcId="{79EC039C-690C-4399-9E6F-C312642649C2}" destId="{0E5AFE55-AD0C-4D66-8750-0C39CF2CAE22}" srcOrd="0" destOrd="0" presId="urn:microsoft.com/office/officeart/2018/5/layout/CenteredIconLabelDescriptionList"/>
    <dgm:cxn modelId="{8CCA3813-ADE4-4405-B943-B2B0EB2BA658}" type="presParOf" srcId="{0E5AFE55-AD0C-4D66-8750-0C39CF2CAE22}" destId="{8DA1B865-32AF-46A0-B280-55E9F41A04EA}" srcOrd="0" destOrd="0" presId="urn:microsoft.com/office/officeart/2018/5/layout/CenteredIconLabelDescriptionList"/>
    <dgm:cxn modelId="{6FC04E72-2135-4CA2-9C14-87FCD8084337}" type="presParOf" srcId="{0E5AFE55-AD0C-4D66-8750-0C39CF2CAE22}" destId="{37516D61-3471-43AA-92D8-0B91D9E73DA5}" srcOrd="1" destOrd="0" presId="urn:microsoft.com/office/officeart/2018/5/layout/CenteredIconLabelDescriptionList"/>
    <dgm:cxn modelId="{1FC24397-6752-4703-A949-0B91981A264A}" type="presParOf" srcId="{0E5AFE55-AD0C-4D66-8750-0C39CF2CAE22}" destId="{8ED12871-2419-49B6-8088-9B2F45CD0504}" srcOrd="2" destOrd="0" presId="urn:microsoft.com/office/officeart/2018/5/layout/CenteredIconLabelDescriptionList"/>
    <dgm:cxn modelId="{3DBC87C7-6EB4-43AD-A968-F5FE0FE70DC5}" type="presParOf" srcId="{0E5AFE55-AD0C-4D66-8750-0C39CF2CAE22}" destId="{087D5689-AAC7-44CA-86FE-3814B68A4709}" srcOrd="3" destOrd="0" presId="urn:microsoft.com/office/officeart/2018/5/layout/CenteredIconLabelDescriptionList"/>
    <dgm:cxn modelId="{0B4C6F84-A007-493B-9D47-CEDBD718EA59}" type="presParOf" srcId="{0E5AFE55-AD0C-4D66-8750-0C39CF2CAE22}" destId="{4BCE3192-AC64-48FC-844A-E849D992F9DF}" srcOrd="4" destOrd="0" presId="urn:microsoft.com/office/officeart/2018/5/layout/CenteredIconLabelDescriptionList"/>
    <dgm:cxn modelId="{96BBAD83-E90D-446E-AA7E-49739B3E40AB}" type="presParOf" srcId="{79EC039C-690C-4399-9E6F-C312642649C2}" destId="{9013C5A7-9C0A-44E6-90D3-44139FE3CF14}" srcOrd="1" destOrd="0" presId="urn:microsoft.com/office/officeart/2018/5/layout/CenteredIconLabelDescriptionList"/>
    <dgm:cxn modelId="{11C16C3E-3E49-4C9E-BE04-F012D766A176}" type="presParOf" srcId="{79EC039C-690C-4399-9E6F-C312642649C2}" destId="{ADF88A2D-DF93-4648-BB2E-98B91D5BAAB8}" srcOrd="2" destOrd="0" presId="urn:microsoft.com/office/officeart/2018/5/layout/CenteredIconLabelDescriptionList"/>
    <dgm:cxn modelId="{B3C46C9D-0C2D-4925-B9EB-59BE2A0B51DD}" type="presParOf" srcId="{ADF88A2D-DF93-4648-BB2E-98B91D5BAAB8}" destId="{D8123FBD-B216-40AD-8579-7DA918421734}" srcOrd="0" destOrd="0" presId="urn:microsoft.com/office/officeart/2018/5/layout/CenteredIconLabelDescriptionList"/>
    <dgm:cxn modelId="{E0B5CDAE-2567-4516-BCA7-11086B9B5078}" type="presParOf" srcId="{ADF88A2D-DF93-4648-BB2E-98B91D5BAAB8}" destId="{8A7EECD9-021C-4BA3-ABF3-CC60C045D2A0}" srcOrd="1" destOrd="0" presId="urn:microsoft.com/office/officeart/2018/5/layout/CenteredIconLabelDescriptionList"/>
    <dgm:cxn modelId="{1018CA53-B5AF-473A-AB6C-10C5EA64D62C}" type="presParOf" srcId="{ADF88A2D-DF93-4648-BB2E-98B91D5BAAB8}" destId="{48596EC3-E629-4B83-A786-82A7103800CB}" srcOrd="2" destOrd="0" presId="urn:microsoft.com/office/officeart/2018/5/layout/CenteredIconLabelDescriptionList"/>
    <dgm:cxn modelId="{A2E1D689-3306-42D8-A1E5-AE4915B7311F}" type="presParOf" srcId="{ADF88A2D-DF93-4648-BB2E-98B91D5BAAB8}" destId="{C20BDC47-8217-44D6-8A34-A862A6698599}" srcOrd="3" destOrd="0" presId="urn:microsoft.com/office/officeart/2018/5/layout/CenteredIconLabelDescriptionList"/>
    <dgm:cxn modelId="{D78F248F-505D-4E3D-95E1-1629FBF9B55A}" type="presParOf" srcId="{ADF88A2D-DF93-4648-BB2E-98B91D5BAAB8}" destId="{90E493D8-C6E3-43D4-A956-EC48E2C4A06D}" srcOrd="4" destOrd="0" presId="urn:microsoft.com/office/officeart/2018/5/layout/CenteredIconLabelDescriptionList"/>
    <dgm:cxn modelId="{CEAFF653-87B0-404E-A751-397004202039}" type="presParOf" srcId="{79EC039C-690C-4399-9E6F-C312642649C2}" destId="{3FEBBD0A-BF74-4D13-A4CC-B63F3581C655}" srcOrd="3" destOrd="0" presId="urn:microsoft.com/office/officeart/2018/5/layout/CenteredIconLabelDescriptionList"/>
    <dgm:cxn modelId="{FA4CD8D4-4B99-48A2-9B6D-7E875962A578}" type="presParOf" srcId="{79EC039C-690C-4399-9E6F-C312642649C2}" destId="{3BD819B5-F86A-456E-B2EA-1105392B3646}" srcOrd="4" destOrd="0" presId="urn:microsoft.com/office/officeart/2018/5/layout/CenteredIconLabelDescriptionList"/>
    <dgm:cxn modelId="{FE060F87-8436-40EF-8EBF-607ED0FB572A}" type="presParOf" srcId="{3BD819B5-F86A-456E-B2EA-1105392B3646}" destId="{51AD2AE2-1993-4155-9F02-00EFDC11E471}" srcOrd="0" destOrd="0" presId="urn:microsoft.com/office/officeart/2018/5/layout/CenteredIconLabelDescriptionList"/>
    <dgm:cxn modelId="{913BEABC-300C-4E8E-882E-0CCAB840E692}" type="presParOf" srcId="{3BD819B5-F86A-456E-B2EA-1105392B3646}" destId="{82BEDE10-43FA-4D3B-8140-DBA96FA73834}" srcOrd="1" destOrd="0" presId="urn:microsoft.com/office/officeart/2018/5/layout/CenteredIconLabelDescriptionList"/>
    <dgm:cxn modelId="{D0F4C11F-A748-4846-9BEB-D0AE3F2138B7}" type="presParOf" srcId="{3BD819B5-F86A-456E-B2EA-1105392B3646}" destId="{A14729D8-EFD4-4660-A70E-56BC0FBE7A59}" srcOrd="2" destOrd="0" presId="urn:microsoft.com/office/officeart/2018/5/layout/CenteredIconLabelDescriptionList"/>
    <dgm:cxn modelId="{6CF99C16-3E53-410D-A388-93B64032F4B6}" type="presParOf" srcId="{3BD819B5-F86A-456E-B2EA-1105392B3646}" destId="{FDB50FD0-DDEE-4648-8B2D-25E95C88B4C4}" srcOrd="3" destOrd="0" presId="urn:microsoft.com/office/officeart/2018/5/layout/CenteredIconLabelDescriptionList"/>
    <dgm:cxn modelId="{83179EF1-3E4F-4C09-9E5F-555E57C2E067}" type="presParOf" srcId="{3BD819B5-F86A-456E-B2EA-1105392B3646}" destId="{DD0E6076-27FA-4F77-B5CF-AC0BE5EA9ED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3FE3DE-CD9E-428C-B4A1-17F00C1FDCE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DADC992F-083D-45EE-BDC8-3A1787D409D7}">
      <dgm:prSet/>
      <dgm:spPr/>
      <dgm:t>
        <a:bodyPr/>
        <a:lstStyle/>
        <a:p>
          <a:r>
            <a:rPr lang="en-US"/>
            <a:t>Circle</a:t>
          </a:r>
        </a:p>
      </dgm:t>
    </dgm:pt>
    <dgm:pt modelId="{4977C047-8759-4FC7-85CC-62F344174952}" type="parTrans" cxnId="{50F1C60D-26D8-482A-90C2-E1D1F0F3C400}">
      <dgm:prSet/>
      <dgm:spPr/>
      <dgm:t>
        <a:bodyPr/>
        <a:lstStyle/>
        <a:p>
          <a:endParaRPr lang="en-US"/>
        </a:p>
      </dgm:t>
    </dgm:pt>
    <dgm:pt modelId="{E0C5AA8E-2842-4F5C-BC8A-3B1D3185DE80}" type="sibTrans" cxnId="{50F1C60D-26D8-482A-90C2-E1D1F0F3C400}">
      <dgm:prSet/>
      <dgm:spPr/>
      <dgm:t>
        <a:bodyPr/>
        <a:lstStyle/>
        <a:p>
          <a:endParaRPr lang="en-US"/>
        </a:p>
      </dgm:t>
    </dgm:pt>
    <dgm:pt modelId="{C291E6BB-5F35-4ED5-8B17-471BB4651453}">
      <dgm:prSet/>
      <dgm:spPr/>
      <dgm:t>
        <a:bodyPr/>
        <a:lstStyle/>
        <a:p>
          <a:r>
            <a:rPr lang="en-US"/>
            <a:t>Undo</a:t>
          </a:r>
        </a:p>
      </dgm:t>
    </dgm:pt>
    <dgm:pt modelId="{72149961-A758-4133-ACDD-03E670241FBA}" type="parTrans" cxnId="{F0BEC6B8-9221-4D39-83DA-140ECC507589}">
      <dgm:prSet/>
      <dgm:spPr/>
      <dgm:t>
        <a:bodyPr/>
        <a:lstStyle/>
        <a:p>
          <a:endParaRPr lang="en-US"/>
        </a:p>
      </dgm:t>
    </dgm:pt>
    <dgm:pt modelId="{180574B3-E759-4EDB-85CC-6413AACD2BE0}" type="sibTrans" cxnId="{F0BEC6B8-9221-4D39-83DA-140ECC507589}">
      <dgm:prSet/>
      <dgm:spPr/>
      <dgm:t>
        <a:bodyPr/>
        <a:lstStyle/>
        <a:p>
          <a:endParaRPr lang="en-US"/>
        </a:p>
      </dgm:t>
    </dgm:pt>
    <dgm:pt modelId="{19DC7F12-9B6B-4B62-AA08-AFC2E3D6740B}">
      <dgm:prSet/>
      <dgm:spPr/>
      <dgm:t>
        <a:bodyPr/>
        <a:lstStyle/>
        <a:p>
          <a:r>
            <a:rPr lang="en-US"/>
            <a:t>Redo</a:t>
          </a:r>
        </a:p>
      </dgm:t>
    </dgm:pt>
    <dgm:pt modelId="{BAB24A74-36B3-4061-91E2-0E223E94453E}" type="parTrans" cxnId="{A3C52794-9D7E-4BAB-AEE6-65F111409FD2}">
      <dgm:prSet/>
      <dgm:spPr/>
      <dgm:t>
        <a:bodyPr/>
        <a:lstStyle/>
        <a:p>
          <a:endParaRPr lang="en-US"/>
        </a:p>
      </dgm:t>
    </dgm:pt>
    <dgm:pt modelId="{E9B93547-9A5B-4327-98E3-04D97CF61B8D}" type="sibTrans" cxnId="{A3C52794-9D7E-4BAB-AEE6-65F111409FD2}">
      <dgm:prSet/>
      <dgm:spPr/>
      <dgm:t>
        <a:bodyPr/>
        <a:lstStyle/>
        <a:p>
          <a:endParaRPr lang="en-US"/>
        </a:p>
      </dgm:t>
    </dgm:pt>
    <dgm:pt modelId="{ADEBB566-DD85-481F-B203-3C783AED4F2F}">
      <dgm:prSet/>
      <dgm:spPr/>
      <dgm:t>
        <a:bodyPr/>
        <a:lstStyle/>
        <a:p>
          <a:r>
            <a:rPr lang="en-US" dirty="0"/>
            <a:t>Position</a:t>
          </a:r>
        </a:p>
      </dgm:t>
    </dgm:pt>
    <dgm:pt modelId="{7E9FBEB5-B18E-4954-AF86-B82C80B80C17}" type="parTrans" cxnId="{7A410047-AF21-4DF0-A812-59CF41180426}">
      <dgm:prSet/>
      <dgm:spPr/>
      <dgm:t>
        <a:bodyPr/>
        <a:lstStyle/>
        <a:p>
          <a:endParaRPr lang="en-US"/>
        </a:p>
      </dgm:t>
    </dgm:pt>
    <dgm:pt modelId="{89DBD9DE-92BD-4DDF-B932-C91ADCC8696F}" type="sibTrans" cxnId="{7A410047-AF21-4DF0-A812-59CF41180426}">
      <dgm:prSet/>
      <dgm:spPr/>
      <dgm:t>
        <a:bodyPr/>
        <a:lstStyle/>
        <a:p>
          <a:endParaRPr lang="en-US"/>
        </a:p>
      </dgm:t>
    </dgm:pt>
    <dgm:pt modelId="{A21BDF75-2A03-4AA9-966A-D489E45CB6D7}">
      <dgm:prSet/>
      <dgm:spPr/>
      <dgm:t>
        <a:bodyPr/>
        <a:lstStyle/>
        <a:p>
          <a:r>
            <a:rPr lang="en-US"/>
            <a:t>Clone</a:t>
          </a:r>
        </a:p>
      </dgm:t>
    </dgm:pt>
    <dgm:pt modelId="{27898775-4AAA-4014-A1A3-28E27D6E0909}" type="parTrans" cxnId="{89085C27-CAA5-468D-82AA-F42445BF9663}">
      <dgm:prSet/>
      <dgm:spPr/>
      <dgm:t>
        <a:bodyPr/>
        <a:lstStyle/>
        <a:p>
          <a:endParaRPr lang="en-DK"/>
        </a:p>
      </dgm:t>
    </dgm:pt>
    <dgm:pt modelId="{EB42F41E-21F4-4C16-BD04-45E19A352A49}" type="sibTrans" cxnId="{89085C27-CAA5-468D-82AA-F42445BF9663}">
      <dgm:prSet/>
      <dgm:spPr/>
      <dgm:t>
        <a:bodyPr/>
        <a:lstStyle/>
        <a:p>
          <a:endParaRPr lang="en-DK"/>
        </a:p>
      </dgm:t>
    </dgm:pt>
    <dgm:pt modelId="{98129F47-136C-4786-A6A9-E6F2615F0B70}" type="pres">
      <dgm:prSet presAssocID="{BB3FE3DE-CD9E-428C-B4A1-17F00C1FDCE9}" presName="root" presStyleCnt="0">
        <dgm:presLayoutVars>
          <dgm:dir/>
          <dgm:resizeHandles val="exact"/>
        </dgm:presLayoutVars>
      </dgm:prSet>
      <dgm:spPr/>
    </dgm:pt>
    <dgm:pt modelId="{BB6148CC-45D6-40F9-99D1-C27B0BE0B092}" type="pres">
      <dgm:prSet presAssocID="{BB3FE3DE-CD9E-428C-B4A1-17F00C1FDCE9}" presName="container" presStyleCnt="0">
        <dgm:presLayoutVars>
          <dgm:dir/>
          <dgm:resizeHandles val="exact"/>
        </dgm:presLayoutVars>
      </dgm:prSet>
      <dgm:spPr/>
    </dgm:pt>
    <dgm:pt modelId="{91BB4298-900B-4215-BC5D-CC6A32BEC4B7}" type="pres">
      <dgm:prSet presAssocID="{DADC992F-083D-45EE-BDC8-3A1787D409D7}" presName="compNode" presStyleCnt="0"/>
      <dgm:spPr/>
    </dgm:pt>
    <dgm:pt modelId="{9CB9DC14-4400-4D6C-B568-DAD6D96AE744}" type="pres">
      <dgm:prSet presAssocID="{DADC992F-083D-45EE-BDC8-3A1787D409D7}" presName="iconBgRect" presStyleLbl="bgShp" presStyleIdx="0" presStyleCnt="5"/>
      <dgm:spPr/>
    </dgm:pt>
    <dgm:pt modelId="{F7458064-D8B8-49DB-8171-8082D933BC22}" type="pres">
      <dgm:prSet presAssocID="{DADC992F-083D-45EE-BDC8-3A1787D409D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891E164D-FE07-473E-9DAE-1CB3ACF5E515}" type="pres">
      <dgm:prSet presAssocID="{DADC992F-083D-45EE-BDC8-3A1787D409D7}" presName="spaceRect" presStyleCnt="0"/>
      <dgm:spPr/>
    </dgm:pt>
    <dgm:pt modelId="{1F64B9D6-D6BC-4B47-BDF8-EE8167DCD5C4}" type="pres">
      <dgm:prSet presAssocID="{DADC992F-083D-45EE-BDC8-3A1787D409D7}" presName="textRect" presStyleLbl="revTx" presStyleIdx="0" presStyleCnt="5">
        <dgm:presLayoutVars>
          <dgm:chMax val="1"/>
          <dgm:chPref val="1"/>
        </dgm:presLayoutVars>
      </dgm:prSet>
      <dgm:spPr/>
    </dgm:pt>
    <dgm:pt modelId="{CC8D596D-14D4-40EC-AD58-1FA7AB924A0E}" type="pres">
      <dgm:prSet presAssocID="{E0C5AA8E-2842-4F5C-BC8A-3B1D3185DE80}" presName="sibTrans" presStyleLbl="sibTrans2D1" presStyleIdx="0" presStyleCnt="0"/>
      <dgm:spPr/>
    </dgm:pt>
    <dgm:pt modelId="{5C38A804-73A1-4768-8491-9D0294AF5520}" type="pres">
      <dgm:prSet presAssocID="{A21BDF75-2A03-4AA9-966A-D489E45CB6D7}" presName="compNode" presStyleCnt="0"/>
      <dgm:spPr/>
    </dgm:pt>
    <dgm:pt modelId="{EBD7BE6B-F208-407C-9EE3-71937B17D249}" type="pres">
      <dgm:prSet presAssocID="{A21BDF75-2A03-4AA9-966A-D489E45CB6D7}" presName="iconBgRect" presStyleLbl="bgShp" presStyleIdx="1" presStyleCnt="5"/>
      <dgm:spPr/>
    </dgm:pt>
    <dgm:pt modelId="{A6CD6962-B27F-44A9-9F56-30D838A6F1E7}" type="pres">
      <dgm:prSet presAssocID="{A21BDF75-2A03-4AA9-966A-D489E45CB6D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C9AB6DF2-8E18-4559-A23A-994DA7FB73B1}" type="pres">
      <dgm:prSet presAssocID="{A21BDF75-2A03-4AA9-966A-D489E45CB6D7}" presName="spaceRect" presStyleCnt="0"/>
      <dgm:spPr/>
    </dgm:pt>
    <dgm:pt modelId="{2C90B031-BF6F-4DD7-AE6F-A860E1B08E4F}" type="pres">
      <dgm:prSet presAssocID="{A21BDF75-2A03-4AA9-966A-D489E45CB6D7}" presName="textRect" presStyleLbl="revTx" presStyleIdx="1" presStyleCnt="5">
        <dgm:presLayoutVars>
          <dgm:chMax val="1"/>
          <dgm:chPref val="1"/>
        </dgm:presLayoutVars>
      </dgm:prSet>
      <dgm:spPr/>
    </dgm:pt>
    <dgm:pt modelId="{CC58F34C-7FF0-499C-AF5F-DF9477EDB608}" type="pres">
      <dgm:prSet presAssocID="{EB42F41E-21F4-4C16-BD04-45E19A352A49}" presName="sibTrans" presStyleLbl="sibTrans2D1" presStyleIdx="0" presStyleCnt="0"/>
      <dgm:spPr/>
    </dgm:pt>
    <dgm:pt modelId="{0B96C773-6166-4915-95A5-1E6B14C98023}" type="pres">
      <dgm:prSet presAssocID="{C291E6BB-5F35-4ED5-8B17-471BB4651453}" presName="compNode" presStyleCnt="0"/>
      <dgm:spPr/>
    </dgm:pt>
    <dgm:pt modelId="{4F56A101-CA62-4B2C-9B07-390DD43594FA}" type="pres">
      <dgm:prSet presAssocID="{C291E6BB-5F35-4ED5-8B17-471BB4651453}" presName="iconBgRect" presStyleLbl="bgShp" presStyleIdx="2" presStyleCnt="5"/>
      <dgm:spPr/>
    </dgm:pt>
    <dgm:pt modelId="{B7089801-395E-4671-B522-BC0C6A308060}" type="pres">
      <dgm:prSet presAssocID="{C291E6BB-5F35-4ED5-8B17-471BB465145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ck"/>
        </a:ext>
      </dgm:extLst>
    </dgm:pt>
    <dgm:pt modelId="{F3074D24-BE1C-458B-A184-501771AF2EE2}" type="pres">
      <dgm:prSet presAssocID="{C291E6BB-5F35-4ED5-8B17-471BB4651453}" presName="spaceRect" presStyleCnt="0"/>
      <dgm:spPr/>
    </dgm:pt>
    <dgm:pt modelId="{37698C35-9D2C-4425-9BB0-1E6E424AE4D9}" type="pres">
      <dgm:prSet presAssocID="{C291E6BB-5F35-4ED5-8B17-471BB4651453}" presName="textRect" presStyleLbl="revTx" presStyleIdx="2" presStyleCnt="5">
        <dgm:presLayoutVars>
          <dgm:chMax val="1"/>
          <dgm:chPref val="1"/>
        </dgm:presLayoutVars>
      </dgm:prSet>
      <dgm:spPr/>
    </dgm:pt>
    <dgm:pt modelId="{7C0A07CD-F4D7-49CF-91CA-B260A5551201}" type="pres">
      <dgm:prSet presAssocID="{180574B3-E759-4EDB-85CC-6413AACD2BE0}" presName="sibTrans" presStyleLbl="sibTrans2D1" presStyleIdx="0" presStyleCnt="0"/>
      <dgm:spPr/>
    </dgm:pt>
    <dgm:pt modelId="{B0FE5E44-184D-4271-8E17-201C94D1CAC8}" type="pres">
      <dgm:prSet presAssocID="{19DC7F12-9B6B-4B62-AA08-AFC2E3D6740B}" presName="compNode" presStyleCnt="0"/>
      <dgm:spPr/>
    </dgm:pt>
    <dgm:pt modelId="{B9D27CD0-861A-4FBC-B887-0DA776D20153}" type="pres">
      <dgm:prSet presAssocID="{19DC7F12-9B6B-4B62-AA08-AFC2E3D6740B}" presName="iconBgRect" presStyleLbl="bgShp" presStyleIdx="3" presStyleCnt="5"/>
      <dgm:spPr/>
    </dgm:pt>
    <dgm:pt modelId="{9C62CCBB-F6E6-4402-9519-381563C5A810}" type="pres">
      <dgm:prSet presAssocID="{19DC7F12-9B6B-4B62-AA08-AFC2E3D6740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6035991F-7DB9-4803-85A9-D507494A4771}" type="pres">
      <dgm:prSet presAssocID="{19DC7F12-9B6B-4B62-AA08-AFC2E3D6740B}" presName="spaceRect" presStyleCnt="0"/>
      <dgm:spPr/>
    </dgm:pt>
    <dgm:pt modelId="{78CED969-FDF0-4424-B5C0-8F824D2DF3ED}" type="pres">
      <dgm:prSet presAssocID="{19DC7F12-9B6B-4B62-AA08-AFC2E3D6740B}" presName="textRect" presStyleLbl="revTx" presStyleIdx="3" presStyleCnt="5">
        <dgm:presLayoutVars>
          <dgm:chMax val="1"/>
          <dgm:chPref val="1"/>
        </dgm:presLayoutVars>
      </dgm:prSet>
      <dgm:spPr/>
    </dgm:pt>
    <dgm:pt modelId="{8B945213-B619-4BA1-84C5-BF7ECC158BB6}" type="pres">
      <dgm:prSet presAssocID="{E9B93547-9A5B-4327-98E3-04D97CF61B8D}" presName="sibTrans" presStyleLbl="sibTrans2D1" presStyleIdx="0" presStyleCnt="0"/>
      <dgm:spPr/>
    </dgm:pt>
    <dgm:pt modelId="{797DB8CC-11F4-4253-9FE1-8BBA8489535E}" type="pres">
      <dgm:prSet presAssocID="{ADEBB566-DD85-481F-B203-3C783AED4F2F}" presName="compNode" presStyleCnt="0"/>
      <dgm:spPr/>
    </dgm:pt>
    <dgm:pt modelId="{E75C2CCD-D5BF-46C5-AB8B-FC7BF08F6641}" type="pres">
      <dgm:prSet presAssocID="{ADEBB566-DD85-481F-B203-3C783AED4F2F}" presName="iconBgRect" presStyleLbl="bgShp" presStyleIdx="4" presStyleCnt="5"/>
      <dgm:spPr/>
    </dgm:pt>
    <dgm:pt modelId="{45CBB1D7-A51B-41AA-A0BB-7952CB3E03FD}" type="pres">
      <dgm:prSet presAssocID="{ADEBB566-DD85-481F-B203-3C783AED4F2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946A3B15-4E0D-4386-B426-BD83BCC3CF51}" type="pres">
      <dgm:prSet presAssocID="{ADEBB566-DD85-481F-B203-3C783AED4F2F}" presName="spaceRect" presStyleCnt="0"/>
      <dgm:spPr/>
    </dgm:pt>
    <dgm:pt modelId="{942BFBCA-75C4-4FA9-962C-B671CE293FBE}" type="pres">
      <dgm:prSet presAssocID="{ADEBB566-DD85-481F-B203-3C783AED4F2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0F1C60D-26D8-482A-90C2-E1D1F0F3C400}" srcId="{BB3FE3DE-CD9E-428C-B4A1-17F00C1FDCE9}" destId="{DADC992F-083D-45EE-BDC8-3A1787D409D7}" srcOrd="0" destOrd="0" parTransId="{4977C047-8759-4FC7-85CC-62F344174952}" sibTransId="{E0C5AA8E-2842-4F5C-BC8A-3B1D3185DE80}"/>
    <dgm:cxn modelId="{A4CCE412-005B-488B-BC2F-7E4A7FA282E4}" type="presOf" srcId="{180574B3-E759-4EDB-85CC-6413AACD2BE0}" destId="{7C0A07CD-F4D7-49CF-91CA-B260A5551201}" srcOrd="0" destOrd="0" presId="urn:microsoft.com/office/officeart/2018/2/layout/IconCircleList"/>
    <dgm:cxn modelId="{5E96A51D-4032-4865-8D12-A4414C25543A}" type="presOf" srcId="{ADEBB566-DD85-481F-B203-3C783AED4F2F}" destId="{942BFBCA-75C4-4FA9-962C-B671CE293FBE}" srcOrd="0" destOrd="0" presId="urn:microsoft.com/office/officeart/2018/2/layout/IconCircleList"/>
    <dgm:cxn modelId="{89085C27-CAA5-468D-82AA-F42445BF9663}" srcId="{BB3FE3DE-CD9E-428C-B4A1-17F00C1FDCE9}" destId="{A21BDF75-2A03-4AA9-966A-D489E45CB6D7}" srcOrd="1" destOrd="0" parTransId="{27898775-4AAA-4014-A1A3-28E27D6E0909}" sibTransId="{EB42F41E-21F4-4C16-BD04-45E19A352A49}"/>
    <dgm:cxn modelId="{2465785C-F9F1-470E-8BE8-A4164E8D1795}" type="presOf" srcId="{19DC7F12-9B6B-4B62-AA08-AFC2E3D6740B}" destId="{78CED969-FDF0-4424-B5C0-8F824D2DF3ED}" srcOrd="0" destOrd="0" presId="urn:microsoft.com/office/officeart/2018/2/layout/IconCircleList"/>
    <dgm:cxn modelId="{7A410047-AF21-4DF0-A812-59CF41180426}" srcId="{BB3FE3DE-CD9E-428C-B4A1-17F00C1FDCE9}" destId="{ADEBB566-DD85-481F-B203-3C783AED4F2F}" srcOrd="4" destOrd="0" parTransId="{7E9FBEB5-B18E-4954-AF86-B82C80B80C17}" sibTransId="{89DBD9DE-92BD-4DDF-B932-C91ADCC8696F}"/>
    <dgm:cxn modelId="{E5452176-CBB0-401A-8613-B5CF3387026D}" type="presOf" srcId="{DADC992F-083D-45EE-BDC8-3A1787D409D7}" destId="{1F64B9D6-D6BC-4B47-BDF8-EE8167DCD5C4}" srcOrd="0" destOrd="0" presId="urn:microsoft.com/office/officeart/2018/2/layout/IconCircleList"/>
    <dgm:cxn modelId="{1654908F-29E6-4D2A-A7FA-2819F23CB625}" type="presOf" srcId="{EB42F41E-21F4-4C16-BD04-45E19A352A49}" destId="{CC58F34C-7FF0-499C-AF5F-DF9477EDB608}" srcOrd="0" destOrd="0" presId="urn:microsoft.com/office/officeart/2018/2/layout/IconCircleList"/>
    <dgm:cxn modelId="{A3C52794-9D7E-4BAB-AEE6-65F111409FD2}" srcId="{BB3FE3DE-CD9E-428C-B4A1-17F00C1FDCE9}" destId="{19DC7F12-9B6B-4B62-AA08-AFC2E3D6740B}" srcOrd="3" destOrd="0" parTransId="{BAB24A74-36B3-4061-91E2-0E223E94453E}" sibTransId="{E9B93547-9A5B-4327-98E3-04D97CF61B8D}"/>
    <dgm:cxn modelId="{5185119A-7CE2-4779-B8A1-F758AD33A2D6}" type="presOf" srcId="{A21BDF75-2A03-4AA9-966A-D489E45CB6D7}" destId="{2C90B031-BF6F-4DD7-AE6F-A860E1B08E4F}" srcOrd="0" destOrd="0" presId="urn:microsoft.com/office/officeart/2018/2/layout/IconCircleList"/>
    <dgm:cxn modelId="{C4DDA0A9-4526-4D47-90CF-6979B3EFA760}" type="presOf" srcId="{E0C5AA8E-2842-4F5C-BC8A-3B1D3185DE80}" destId="{CC8D596D-14D4-40EC-AD58-1FA7AB924A0E}" srcOrd="0" destOrd="0" presId="urn:microsoft.com/office/officeart/2018/2/layout/IconCircleList"/>
    <dgm:cxn modelId="{F0BEC6B8-9221-4D39-83DA-140ECC507589}" srcId="{BB3FE3DE-CD9E-428C-B4A1-17F00C1FDCE9}" destId="{C291E6BB-5F35-4ED5-8B17-471BB4651453}" srcOrd="2" destOrd="0" parTransId="{72149961-A758-4133-ACDD-03E670241FBA}" sibTransId="{180574B3-E759-4EDB-85CC-6413AACD2BE0}"/>
    <dgm:cxn modelId="{87F4A3CF-B98E-427D-98F8-79432D3E72A5}" type="presOf" srcId="{BB3FE3DE-CD9E-428C-B4A1-17F00C1FDCE9}" destId="{98129F47-136C-4786-A6A9-E6F2615F0B70}" srcOrd="0" destOrd="0" presId="urn:microsoft.com/office/officeart/2018/2/layout/IconCircleList"/>
    <dgm:cxn modelId="{6CE2D0F0-A64A-449F-9AE0-977800E9F2E9}" type="presOf" srcId="{C291E6BB-5F35-4ED5-8B17-471BB4651453}" destId="{37698C35-9D2C-4425-9BB0-1E6E424AE4D9}" srcOrd="0" destOrd="0" presId="urn:microsoft.com/office/officeart/2018/2/layout/IconCircleList"/>
    <dgm:cxn modelId="{AD4C32FB-BE51-4840-AB4A-9B7E8C191F4D}" type="presOf" srcId="{E9B93547-9A5B-4327-98E3-04D97CF61B8D}" destId="{8B945213-B619-4BA1-84C5-BF7ECC158BB6}" srcOrd="0" destOrd="0" presId="urn:microsoft.com/office/officeart/2018/2/layout/IconCircleList"/>
    <dgm:cxn modelId="{91C78AE5-35E4-49C0-A3C3-102066B83B9B}" type="presParOf" srcId="{98129F47-136C-4786-A6A9-E6F2615F0B70}" destId="{BB6148CC-45D6-40F9-99D1-C27B0BE0B092}" srcOrd="0" destOrd="0" presId="urn:microsoft.com/office/officeart/2018/2/layout/IconCircleList"/>
    <dgm:cxn modelId="{CD1F8E21-70AB-41E6-A7B5-B8128430614B}" type="presParOf" srcId="{BB6148CC-45D6-40F9-99D1-C27B0BE0B092}" destId="{91BB4298-900B-4215-BC5D-CC6A32BEC4B7}" srcOrd="0" destOrd="0" presId="urn:microsoft.com/office/officeart/2018/2/layout/IconCircleList"/>
    <dgm:cxn modelId="{C2695C48-0A1D-408E-B151-576B479CB4DC}" type="presParOf" srcId="{91BB4298-900B-4215-BC5D-CC6A32BEC4B7}" destId="{9CB9DC14-4400-4D6C-B568-DAD6D96AE744}" srcOrd="0" destOrd="0" presId="urn:microsoft.com/office/officeart/2018/2/layout/IconCircleList"/>
    <dgm:cxn modelId="{3411A2A0-7BD2-4C94-A844-DD374F806148}" type="presParOf" srcId="{91BB4298-900B-4215-BC5D-CC6A32BEC4B7}" destId="{F7458064-D8B8-49DB-8171-8082D933BC22}" srcOrd="1" destOrd="0" presId="urn:microsoft.com/office/officeart/2018/2/layout/IconCircleList"/>
    <dgm:cxn modelId="{8020695E-DD58-4DD5-B15F-BAC5BC04C19D}" type="presParOf" srcId="{91BB4298-900B-4215-BC5D-CC6A32BEC4B7}" destId="{891E164D-FE07-473E-9DAE-1CB3ACF5E515}" srcOrd="2" destOrd="0" presId="urn:microsoft.com/office/officeart/2018/2/layout/IconCircleList"/>
    <dgm:cxn modelId="{70B06B4D-A7F1-4457-A4FC-366931D058F5}" type="presParOf" srcId="{91BB4298-900B-4215-BC5D-CC6A32BEC4B7}" destId="{1F64B9D6-D6BC-4B47-BDF8-EE8167DCD5C4}" srcOrd="3" destOrd="0" presId="urn:microsoft.com/office/officeart/2018/2/layout/IconCircleList"/>
    <dgm:cxn modelId="{C8544C37-71FF-4042-939B-A9DF0686E0E0}" type="presParOf" srcId="{BB6148CC-45D6-40F9-99D1-C27B0BE0B092}" destId="{CC8D596D-14D4-40EC-AD58-1FA7AB924A0E}" srcOrd="1" destOrd="0" presId="urn:microsoft.com/office/officeart/2018/2/layout/IconCircleList"/>
    <dgm:cxn modelId="{F2194DB2-2A97-4A14-9B74-914D2B60533D}" type="presParOf" srcId="{BB6148CC-45D6-40F9-99D1-C27B0BE0B092}" destId="{5C38A804-73A1-4768-8491-9D0294AF5520}" srcOrd="2" destOrd="0" presId="urn:microsoft.com/office/officeart/2018/2/layout/IconCircleList"/>
    <dgm:cxn modelId="{F20DFB4E-60B5-43F9-B870-0C172B2957F3}" type="presParOf" srcId="{5C38A804-73A1-4768-8491-9D0294AF5520}" destId="{EBD7BE6B-F208-407C-9EE3-71937B17D249}" srcOrd="0" destOrd="0" presId="urn:microsoft.com/office/officeart/2018/2/layout/IconCircleList"/>
    <dgm:cxn modelId="{9571C784-1E42-4488-8A6B-E4B96356EC5A}" type="presParOf" srcId="{5C38A804-73A1-4768-8491-9D0294AF5520}" destId="{A6CD6962-B27F-44A9-9F56-30D838A6F1E7}" srcOrd="1" destOrd="0" presId="urn:microsoft.com/office/officeart/2018/2/layout/IconCircleList"/>
    <dgm:cxn modelId="{F470AD1F-1292-4B9B-A6D8-7265F898A1A0}" type="presParOf" srcId="{5C38A804-73A1-4768-8491-9D0294AF5520}" destId="{C9AB6DF2-8E18-4559-A23A-994DA7FB73B1}" srcOrd="2" destOrd="0" presId="urn:microsoft.com/office/officeart/2018/2/layout/IconCircleList"/>
    <dgm:cxn modelId="{96D32718-3F2A-4502-8DB6-D53ACA5429F6}" type="presParOf" srcId="{5C38A804-73A1-4768-8491-9D0294AF5520}" destId="{2C90B031-BF6F-4DD7-AE6F-A860E1B08E4F}" srcOrd="3" destOrd="0" presId="urn:microsoft.com/office/officeart/2018/2/layout/IconCircleList"/>
    <dgm:cxn modelId="{EDD1AE6E-41F8-4279-B53A-5C1EBCD0AE0B}" type="presParOf" srcId="{BB6148CC-45D6-40F9-99D1-C27B0BE0B092}" destId="{CC58F34C-7FF0-499C-AF5F-DF9477EDB608}" srcOrd="3" destOrd="0" presId="urn:microsoft.com/office/officeart/2018/2/layout/IconCircleList"/>
    <dgm:cxn modelId="{03B5BC3A-0197-4E14-B00D-D97758F45901}" type="presParOf" srcId="{BB6148CC-45D6-40F9-99D1-C27B0BE0B092}" destId="{0B96C773-6166-4915-95A5-1E6B14C98023}" srcOrd="4" destOrd="0" presId="urn:microsoft.com/office/officeart/2018/2/layout/IconCircleList"/>
    <dgm:cxn modelId="{5A81EBF1-04A1-4ABC-A67F-CC654DF89A19}" type="presParOf" srcId="{0B96C773-6166-4915-95A5-1E6B14C98023}" destId="{4F56A101-CA62-4B2C-9B07-390DD43594FA}" srcOrd="0" destOrd="0" presId="urn:microsoft.com/office/officeart/2018/2/layout/IconCircleList"/>
    <dgm:cxn modelId="{BDBE19BD-83F9-4369-B2AD-06AAE0AE0912}" type="presParOf" srcId="{0B96C773-6166-4915-95A5-1E6B14C98023}" destId="{B7089801-395E-4671-B522-BC0C6A308060}" srcOrd="1" destOrd="0" presId="urn:microsoft.com/office/officeart/2018/2/layout/IconCircleList"/>
    <dgm:cxn modelId="{CFCD90E7-F8BD-4DFF-8EB7-6731256DB72E}" type="presParOf" srcId="{0B96C773-6166-4915-95A5-1E6B14C98023}" destId="{F3074D24-BE1C-458B-A184-501771AF2EE2}" srcOrd="2" destOrd="0" presId="urn:microsoft.com/office/officeart/2018/2/layout/IconCircleList"/>
    <dgm:cxn modelId="{41192257-958B-4429-B5A7-5118E57ABE43}" type="presParOf" srcId="{0B96C773-6166-4915-95A5-1E6B14C98023}" destId="{37698C35-9D2C-4425-9BB0-1E6E424AE4D9}" srcOrd="3" destOrd="0" presId="urn:microsoft.com/office/officeart/2018/2/layout/IconCircleList"/>
    <dgm:cxn modelId="{C52F26A5-5D6A-4C7C-A8AB-63CDA8212D7F}" type="presParOf" srcId="{BB6148CC-45D6-40F9-99D1-C27B0BE0B092}" destId="{7C0A07CD-F4D7-49CF-91CA-B260A5551201}" srcOrd="5" destOrd="0" presId="urn:microsoft.com/office/officeart/2018/2/layout/IconCircleList"/>
    <dgm:cxn modelId="{74EC62F8-154E-45F9-AE15-25FC82A90B54}" type="presParOf" srcId="{BB6148CC-45D6-40F9-99D1-C27B0BE0B092}" destId="{B0FE5E44-184D-4271-8E17-201C94D1CAC8}" srcOrd="6" destOrd="0" presId="urn:microsoft.com/office/officeart/2018/2/layout/IconCircleList"/>
    <dgm:cxn modelId="{C53E2C64-CF9E-438B-9F5F-1F7DCA8448D1}" type="presParOf" srcId="{B0FE5E44-184D-4271-8E17-201C94D1CAC8}" destId="{B9D27CD0-861A-4FBC-B887-0DA776D20153}" srcOrd="0" destOrd="0" presId="urn:microsoft.com/office/officeart/2018/2/layout/IconCircleList"/>
    <dgm:cxn modelId="{131F8B9E-181F-44F1-B63D-CDE1489F1082}" type="presParOf" srcId="{B0FE5E44-184D-4271-8E17-201C94D1CAC8}" destId="{9C62CCBB-F6E6-4402-9519-381563C5A810}" srcOrd="1" destOrd="0" presId="urn:microsoft.com/office/officeart/2018/2/layout/IconCircleList"/>
    <dgm:cxn modelId="{6B55D3DB-0A23-4488-9BA5-F6F326E46AAC}" type="presParOf" srcId="{B0FE5E44-184D-4271-8E17-201C94D1CAC8}" destId="{6035991F-7DB9-4803-85A9-D507494A4771}" srcOrd="2" destOrd="0" presId="urn:microsoft.com/office/officeart/2018/2/layout/IconCircleList"/>
    <dgm:cxn modelId="{09A55184-681F-48AB-A725-F67FF058E6E1}" type="presParOf" srcId="{B0FE5E44-184D-4271-8E17-201C94D1CAC8}" destId="{78CED969-FDF0-4424-B5C0-8F824D2DF3ED}" srcOrd="3" destOrd="0" presId="urn:microsoft.com/office/officeart/2018/2/layout/IconCircleList"/>
    <dgm:cxn modelId="{9FE4A3DF-F296-40D5-ACCC-8B6D9D7F01A0}" type="presParOf" srcId="{BB6148CC-45D6-40F9-99D1-C27B0BE0B092}" destId="{8B945213-B619-4BA1-84C5-BF7ECC158BB6}" srcOrd="7" destOrd="0" presId="urn:microsoft.com/office/officeart/2018/2/layout/IconCircleList"/>
    <dgm:cxn modelId="{04EC6231-1FFB-4331-A848-49B211D2D568}" type="presParOf" srcId="{BB6148CC-45D6-40F9-99D1-C27B0BE0B092}" destId="{797DB8CC-11F4-4253-9FE1-8BBA8489535E}" srcOrd="8" destOrd="0" presId="urn:microsoft.com/office/officeart/2018/2/layout/IconCircleList"/>
    <dgm:cxn modelId="{7B262BD8-2AE5-44D0-87A6-1181297986F4}" type="presParOf" srcId="{797DB8CC-11F4-4253-9FE1-8BBA8489535E}" destId="{E75C2CCD-D5BF-46C5-AB8B-FC7BF08F6641}" srcOrd="0" destOrd="0" presId="urn:microsoft.com/office/officeart/2018/2/layout/IconCircleList"/>
    <dgm:cxn modelId="{7BE97D5F-0424-49F7-B781-0B8B8C145F7E}" type="presParOf" srcId="{797DB8CC-11F4-4253-9FE1-8BBA8489535E}" destId="{45CBB1D7-A51B-41AA-A0BB-7952CB3E03FD}" srcOrd="1" destOrd="0" presId="urn:microsoft.com/office/officeart/2018/2/layout/IconCircleList"/>
    <dgm:cxn modelId="{5E540A4C-8DF5-4EB9-AE67-1279E139A75E}" type="presParOf" srcId="{797DB8CC-11F4-4253-9FE1-8BBA8489535E}" destId="{946A3B15-4E0D-4386-B426-BD83BCC3CF51}" srcOrd="2" destOrd="0" presId="urn:microsoft.com/office/officeart/2018/2/layout/IconCircleList"/>
    <dgm:cxn modelId="{AB2566F5-DED9-4F07-88F2-6AF0EDA25CC7}" type="presParOf" srcId="{797DB8CC-11F4-4253-9FE1-8BBA8489535E}" destId="{942BFBCA-75C4-4FA9-962C-B671CE293FB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75FC83-4C80-4DB8-8805-6ED092BEAF7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D2219B-86CC-4D09-B74C-9A7E895196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Eventlisteners</a:t>
          </a:r>
        </a:p>
      </dgm:t>
    </dgm:pt>
    <dgm:pt modelId="{E7E422C2-0C3F-4B23-972B-A275C1CED49F}" type="parTrans" cxnId="{584D153C-1529-4981-A39F-2F51D14FE5C8}">
      <dgm:prSet/>
      <dgm:spPr/>
      <dgm:t>
        <a:bodyPr/>
        <a:lstStyle/>
        <a:p>
          <a:endParaRPr lang="en-US"/>
        </a:p>
      </dgm:t>
    </dgm:pt>
    <dgm:pt modelId="{FC675A78-649E-4E7E-9C65-AB322AA3F53C}" type="sibTrans" cxnId="{584D153C-1529-4981-A39F-2F51D14FE5C8}">
      <dgm:prSet/>
      <dgm:spPr/>
      <dgm:t>
        <a:bodyPr/>
        <a:lstStyle/>
        <a:p>
          <a:endParaRPr lang="en-US"/>
        </a:p>
      </dgm:t>
    </dgm:pt>
    <dgm:pt modelId="{BF4525CA-5BAB-46D4-8A92-BDC63DAEF1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thisScreen</a:t>
          </a:r>
          <a:r>
            <a:rPr lang="en-US" dirty="0"/>
            <a:t> = </a:t>
          </a:r>
          <a:r>
            <a:rPr lang="en-US" dirty="0" err="1"/>
            <a:t>turtle.Screen</a:t>
          </a:r>
          <a:r>
            <a:rPr lang="en-US" dirty="0"/>
            <a:t>()</a:t>
          </a:r>
        </a:p>
      </dgm:t>
    </dgm:pt>
    <dgm:pt modelId="{A2A352D9-08AB-4953-8E9B-879D952D3EF4}" type="parTrans" cxnId="{ADEDE81A-7653-4159-BC56-B57460243730}">
      <dgm:prSet/>
      <dgm:spPr/>
      <dgm:t>
        <a:bodyPr/>
        <a:lstStyle/>
        <a:p>
          <a:endParaRPr lang="en-US"/>
        </a:p>
      </dgm:t>
    </dgm:pt>
    <dgm:pt modelId="{8EDEEF43-7C21-493F-B9FD-181492E1407C}" type="sibTrans" cxnId="{ADEDE81A-7653-4159-BC56-B57460243730}">
      <dgm:prSet/>
      <dgm:spPr/>
      <dgm:t>
        <a:bodyPr/>
        <a:lstStyle/>
        <a:p>
          <a:endParaRPr lang="en-US"/>
        </a:p>
      </dgm:t>
    </dgm:pt>
    <dgm:pt modelId="{3B13FC07-D521-469A-AB55-ABAA88775A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onkey</a:t>
          </a:r>
          <a:r>
            <a:rPr lang="en-US" dirty="0"/>
            <a:t>(</a:t>
          </a:r>
          <a:r>
            <a:rPr lang="en-US" dirty="0" err="1"/>
            <a:t>func</a:t>
          </a:r>
          <a:r>
            <a:rPr lang="en-US" dirty="0"/>
            <a:t>(), key)</a:t>
          </a:r>
        </a:p>
      </dgm:t>
    </dgm:pt>
    <dgm:pt modelId="{3A451019-8159-4AC3-9E3D-B12071A9FFB2}" type="parTrans" cxnId="{878A21E4-61F6-4777-8433-344C3E85C698}">
      <dgm:prSet/>
      <dgm:spPr/>
      <dgm:t>
        <a:bodyPr/>
        <a:lstStyle/>
        <a:p>
          <a:endParaRPr lang="en-US"/>
        </a:p>
      </dgm:t>
    </dgm:pt>
    <dgm:pt modelId="{07525903-091A-410B-BE79-90F7A719500D}" type="sibTrans" cxnId="{878A21E4-61F6-4777-8433-344C3E85C698}">
      <dgm:prSet/>
      <dgm:spPr/>
      <dgm:t>
        <a:bodyPr/>
        <a:lstStyle/>
        <a:p>
          <a:endParaRPr lang="en-US"/>
        </a:p>
      </dgm:t>
    </dgm:pt>
    <dgm:pt modelId="{491349C3-1470-4D7C-AA36-2EC44AFDAE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onclick(</a:t>
          </a:r>
          <a:r>
            <a:rPr lang="en-US" dirty="0" err="1"/>
            <a:t>func</a:t>
          </a:r>
          <a:r>
            <a:rPr lang="en-US" dirty="0"/>
            <a:t>(x, y)) </a:t>
          </a:r>
        </a:p>
        <a:p>
          <a:pPr>
            <a:lnSpc>
              <a:spcPct val="100000"/>
            </a:lnSpc>
          </a:pPr>
          <a:r>
            <a:rPr lang="en-US" dirty="0" err="1"/>
            <a:t>thisScreen.listen</a:t>
          </a:r>
          <a:r>
            <a:rPr lang="en-US" dirty="0"/>
            <a:t>()</a:t>
          </a:r>
        </a:p>
      </dgm:t>
    </dgm:pt>
    <dgm:pt modelId="{D9292504-CCD0-448B-9BB4-8CD0757A73FB}" type="parTrans" cxnId="{B2D4B1FE-5D11-4DF3-90AC-28ABB231C453}">
      <dgm:prSet/>
      <dgm:spPr/>
      <dgm:t>
        <a:bodyPr/>
        <a:lstStyle/>
        <a:p>
          <a:endParaRPr lang="en-US"/>
        </a:p>
      </dgm:t>
    </dgm:pt>
    <dgm:pt modelId="{3DB70611-B27F-48DC-BD7D-30151D91C016}" type="sibTrans" cxnId="{B2D4B1FE-5D11-4DF3-90AC-28ABB231C453}">
      <dgm:prSet/>
      <dgm:spPr/>
      <dgm:t>
        <a:bodyPr/>
        <a:lstStyle/>
        <a:p>
          <a:endParaRPr lang="en-US"/>
        </a:p>
      </dgm:t>
    </dgm:pt>
    <dgm:pt modelId="{6F981CF3-CDB4-46D4-B475-7C18157569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Funktions kald</a:t>
          </a:r>
        </a:p>
      </dgm:t>
    </dgm:pt>
    <dgm:pt modelId="{D2D2845F-3C23-4DD0-B705-A08D273DD7CC}" type="parTrans" cxnId="{0D7847AB-BE84-4FE7-930A-EF1328942A12}">
      <dgm:prSet/>
      <dgm:spPr/>
      <dgm:t>
        <a:bodyPr/>
        <a:lstStyle/>
        <a:p>
          <a:endParaRPr lang="en-US"/>
        </a:p>
      </dgm:t>
    </dgm:pt>
    <dgm:pt modelId="{21F43B73-9C25-4214-BA8A-62FFC6B27CC0}" type="sibTrans" cxnId="{0D7847AB-BE84-4FE7-930A-EF1328942A12}">
      <dgm:prSet/>
      <dgm:spPr/>
      <dgm:t>
        <a:bodyPr/>
        <a:lstStyle/>
        <a:p>
          <a:endParaRPr lang="en-US"/>
        </a:p>
      </dgm:t>
    </dgm:pt>
    <dgm:pt modelId="{FB8A4D05-6CA6-4496-B6CA-5F87D6F483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Egne funktioner</a:t>
          </a:r>
        </a:p>
      </dgm:t>
    </dgm:pt>
    <dgm:pt modelId="{868EDF96-F41D-4529-BE5F-8C46CCD79F81}" type="parTrans" cxnId="{72F4845A-C4C6-4077-9BCF-AE2EB87B5F23}">
      <dgm:prSet/>
      <dgm:spPr/>
      <dgm:t>
        <a:bodyPr/>
        <a:lstStyle/>
        <a:p>
          <a:endParaRPr lang="en-US"/>
        </a:p>
      </dgm:t>
    </dgm:pt>
    <dgm:pt modelId="{B31F4886-D58A-4B1B-B611-36F4BA262B28}" type="sibTrans" cxnId="{72F4845A-C4C6-4077-9BCF-AE2EB87B5F23}">
      <dgm:prSet/>
      <dgm:spPr/>
      <dgm:t>
        <a:bodyPr/>
        <a:lstStyle/>
        <a:p>
          <a:endParaRPr lang="en-US"/>
        </a:p>
      </dgm:t>
    </dgm:pt>
    <dgm:pt modelId="{EC527AB7-21E5-4472-8887-544F45B6F83B}" type="pres">
      <dgm:prSet presAssocID="{D075FC83-4C80-4DB8-8805-6ED092BEAF76}" presName="root" presStyleCnt="0">
        <dgm:presLayoutVars>
          <dgm:dir/>
          <dgm:resizeHandles val="exact"/>
        </dgm:presLayoutVars>
      </dgm:prSet>
      <dgm:spPr/>
    </dgm:pt>
    <dgm:pt modelId="{CB2579DE-D68D-4BAA-AE18-A162E54DE78E}" type="pres">
      <dgm:prSet presAssocID="{C4D2219B-86CC-4D09-B74C-9A7E895196AA}" presName="compNode" presStyleCnt="0"/>
      <dgm:spPr/>
    </dgm:pt>
    <dgm:pt modelId="{BE12651D-4E5E-4D1E-9205-B97E8E307971}" type="pres">
      <dgm:prSet presAssocID="{C4D2219B-86CC-4D09-B74C-9A7E895196AA}" presName="bgRect" presStyleLbl="bgShp" presStyleIdx="0" presStyleCnt="2"/>
      <dgm:spPr/>
    </dgm:pt>
    <dgm:pt modelId="{B701A9BF-B9B7-4BE5-87F3-A1C75438BBF1}" type="pres">
      <dgm:prSet presAssocID="{C4D2219B-86CC-4D09-B74C-9A7E895196A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rtle"/>
        </a:ext>
      </dgm:extLst>
    </dgm:pt>
    <dgm:pt modelId="{4F21BC40-387D-46E0-802E-C434B4BDB043}" type="pres">
      <dgm:prSet presAssocID="{C4D2219B-86CC-4D09-B74C-9A7E895196AA}" presName="spaceRect" presStyleCnt="0"/>
      <dgm:spPr/>
    </dgm:pt>
    <dgm:pt modelId="{3E3B6F01-DDEC-4C90-A889-0CB63149F2BE}" type="pres">
      <dgm:prSet presAssocID="{C4D2219B-86CC-4D09-B74C-9A7E895196AA}" presName="parTx" presStyleLbl="revTx" presStyleIdx="0" presStyleCnt="4">
        <dgm:presLayoutVars>
          <dgm:chMax val="0"/>
          <dgm:chPref val="0"/>
        </dgm:presLayoutVars>
      </dgm:prSet>
      <dgm:spPr/>
    </dgm:pt>
    <dgm:pt modelId="{C9EF847C-5922-4772-B5EC-B2DC3BA23351}" type="pres">
      <dgm:prSet presAssocID="{C4D2219B-86CC-4D09-B74C-9A7E895196AA}" presName="desTx" presStyleLbl="revTx" presStyleIdx="1" presStyleCnt="4">
        <dgm:presLayoutVars/>
      </dgm:prSet>
      <dgm:spPr/>
    </dgm:pt>
    <dgm:pt modelId="{13CA9D2A-9224-4C6A-A16D-CB7AF3B95A52}" type="pres">
      <dgm:prSet presAssocID="{FC675A78-649E-4E7E-9C65-AB322AA3F53C}" presName="sibTrans" presStyleCnt="0"/>
      <dgm:spPr/>
    </dgm:pt>
    <dgm:pt modelId="{B600F065-815B-42BE-A9A5-50A4917F4688}" type="pres">
      <dgm:prSet presAssocID="{6F981CF3-CDB4-46D4-B475-7C1815756990}" presName="compNode" presStyleCnt="0"/>
      <dgm:spPr/>
    </dgm:pt>
    <dgm:pt modelId="{DB262A6A-1EDA-4BCD-A2C0-B31237F34652}" type="pres">
      <dgm:prSet presAssocID="{6F981CF3-CDB4-46D4-B475-7C1815756990}" presName="bgRect" presStyleLbl="bgShp" presStyleIdx="1" presStyleCnt="2"/>
      <dgm:spPr/>
    </dgm:pt>
    <dgm:pt modelId="{F3FEE06F-B100-4789-B8DE-0FE7449AE662}" type="pres">
      <dgm:prSet presAssocID="{6F981CF3-CDB4-46D4-B475-7C181575699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492B390-5B35-4E9D-97D7-1A2BE1CB8CCF}" type="pres">
      <dgm:prSet presAssocID="{6F981CF3-CDB4-46D4-B475-7C1815756990}" presName="spaceRect" presStyleCnt="0"/>
      <dgm:spPr/>
    </dgm:pt>
    <dgm:pt modelId="{4F0A7F41-1947-49DC-9839-D20CEF8A94B8}" type="pres">
      <dgm:prSet presAssocID="{6F981CF3-CDB4-46D4-B475-7C1815756990}" presName="parTx" presStyleLbl="revTx" presStyleIdx="2" presStyleCnt="4">
        <dgm:presLayoutVars>
          <dgm:chMax val="0"/>
          <dgm:chPref val="0"/>
        </dgm:presLayoutVars>
      </dgm:prSet>
      <dgm:spPr/>
    </dgm:pt>
    <dgm:pt modelId="{B2964726-D017-4C27-BB27-57AE0F8B8CF7}" type="pres">
      <dgm:prSet presAssocID="{6F981CF3-CDB4-46D4-B475-7C1815756990}" presName="desTx" presStyleLbl="revTx" presStyleIdx="3" presStyleCnt="4">
        <dgm:presLayoutVars/>
      </dgm:prSet>
      <dgm:spPr/>
    </dgm:pt>
  </dgm:ptLst>
  <dgm:cxnLst>
    <dgm:cxn modelId="{F04AC006-CDEA-47BD-9AD5-05D4599BB775}" type="presOf" srcId="{491349C3-1470-4D7C-AA36-2EC44AFDAEC7}" destId="{C9EF847C-5922-4772-B5EC-B2DC3BA23351}" srcOrd="0" destOrd="2" presId="urn:microsoft.com/office/officeart/2018/2/layout/IconVerticalSolidList"/>
    <dgm:cxn modelId="{ADEDE81A-7653-4159-BC56-B57460243730}" srcId="{C4D2219B-86CC-4D09-B74C-9A7E895196AA}" destId="{BF4525CA-5BAB-46D4-8A92-BDC63DAEF1E2}" srcOrd="0" destOrd="0" parTransId="{A2A352D9-08AB-4953-8E9B-879D952D3EF4}" sibTransId="{8EDEEF43-7C21-493F-B9FD-181492E1407C}"/>
    <dgm:cxn modelId="{584D153C-1529-4981-A39F-2F51D14FE5C8}" srcId="{D075FC83-4C80-4DB8-8805-6ED092BEAF76}" destId="{C4D2219B-86CC-4D09-B74C-9A7E895196AA}" srcOrd="0" destOrd="0" parTransId="{E7E422C2-0C3F-4B23-972B-A275C1CED49F}" sibTransId="{FC675A78-649E-4E7E-9C65-AB322AA3F53C}"/>
    <dgm:cxn modelId="{D4001059-B1C0-4242-B4A4-E57F22FB95A9}" type="presOf" srcId="{D075FC83-4C80-4DB8-8805-6ED092BEAF76}" destId="{EC527AB7-21E5-4472-8887-544F45B6F83B}" srcOrd="0" destOrd="0" presId="urn:microsoft.com/office/officeart/2018/2/layout/IconVerticalSolidList"/>
    <dgm:cxn modelId="{72F4845A-C4C6-4077-9BCF-AE2EB87B5F23}" srcId="{6F981CF3-CDB4-46D4-B475-7C1815756990}" destId="{FB8A4D05-6CA6-4496-B6CA-5F87D6F4837F}" srcOrd="0" destOrd="0" parTransId="{868EDF96-F41D-4529-BE5F-8C46CCD79F81}" sibTransId="{B31F4886-D58A-4B1B-B611-36F4BA262B28}"/>
    <dgm:cxn modelId="{20996C85-8E89-4C44-82A9-EEEE7B9592B8}" type="presOf" srcId="{C4D2219B-86CC-4D09-B74C-9A7E895196AA}" destId="{3E3B6F01-DDEC-4C90-A889-0CB63149F2BE}" srcOrd="0" destOrd="0" presId="urn:microsoft.com/office/officeart/2018/2/layout/IconVerticalSolidList"/>
    <dgm:cxn modelId="{A50AC39C-AB17-428F-BB5F-62805060236A}" type="presOf" srcId="{FB8A4D05-6CA6-4496-B6CA-5F87D6F4837F}" destId="{B2964726-D017-4C27-BB27-57AE0F8B8CF7}" srcOrd="0" destOrd="0" presId="urn:microsoft.com/office/officeart/2018/2/layout/IconVerticalSolidList"/>
    <dgm:cxn modelId="{0D7847AB-BE84-4FE7-930A-EF1328942A12}" srcId="{D075FC83-4C80-4DB8-8805-6ED092BEAF76}" destId="{6F981CF3-CDB4-46D4-B475-7C1815756990}" srcOrd="1" destOrd="0" parTransId="{D2D2845F-3C23-4DD0-B705-A08D273DD7CC}" sibTransId="{21F43B73-9C25-4214-BA8A-62FFC6B27CC0}"/>
    <dgm:cxn modelId="{463550CA-F856-446F-BC9D-F20478AEEADF}" type="presOf" srcId="{BF4525CA-5BAB-46D4-8A92-BDC63DAEF1E2}" destId="{C9EF847C-5922-4772-B5EC-B2DC3BA23351}" srcOrd="0" destOrd="0" presId="urn:microsoft.com/office/officeart/2018/2/layout/IconVerticalSolidList"/>
    <dgm:cxn modelId="{B296BBD5-4C19-4FA4-BA0B-A6EAD83847BC}" type="presOf" srcId="{3B13FC07-D521-469A-AB55-ABAA88775AF7}" destId="{C9EF847C-5922-4772-B5EC-B2DC3BA23351}" srcOrd="0" destOrd="1" presId="urn:microsoft.com/office/officeart/2018/2/layout/IconVerticalSolidList"/>
    <dgm:cxn modelId="{878A21E4-61F6-4777-8433-344C3E85C698}" srcId="{C4D2219B-86CC-4D09-B74C-9A7E895196AA}" destId="{3B13FC07-D521-469A-AB55-ABAA88775AF7}" srcOrd="1" destOrd="0" parTransId="{3A451019-8159-4AC3-9E3D-B12071A9FFB2}" sibTransId="{07525903-091A-410B-BE79-90F7A719500D}"/>
    <dgm:cxn modelId="{1FC14FE9-CFF8-43C6-80C9-2831D70C9128}" type="presOf" srcId="{6F981CF3-CDB4-46D4-B475-7C1815756990}" destId="{4F0A7F41-1947-49DC-9839-D20CEF8A94B8}" srcOrd="0" destOrd="0" presId="urn:microsoft.com/office/officeart/2018/2/layout/IconVerticalSolidList"/>
    <dgm:cxn modelId="{B2D4B1FE-5D11-4DF3-90AC-28ABB231C453}" srcId="{C4D2219B-86CC-4D09-B74C-9A7E895196AA}" destId="{491349C3-1470-4D7C-AA36-2EC44AFDAEC7}" srcOrd="2" destOrd="0" parTransId="{D9292504-CCD0-448B-9BB4-8CD0757A73FB}" sibTransId="{3DB70611-B27F-48DC-BD7D-30151D91C016}"/>
    <dgm:cxn modelId="{A8A0FFD1-0C92-42B3-B4BF-616BBAA3D08E}" type="presParOf" srcId="{EC527AB7-21E5-4472-8887-544F45B6F83B}" destId="{CB2579DE-D68D-4BAA-AE18-A162E54DE78E}" srcOrd="0" destOrd="0" presId="urn:microsoft.com/office/officeart/2018/2/layout/IconVerticalSolidList"/>
    <dgm:cxn modelId="{F3730568-403F-4895-837B-F7833E576D35}" type="presParOf" srcId="{CB2579DE-D68D-4BAA-AE18-A162E54DE78E}" destId="{BE12651D-4E5E-4D1E-9205-B97E8E307971}" srcOrd="0" destOrd="0" presId="urn:microsoft.com/office/officeart/2018/2/layout/IconVerticalSolidList"/>
    <dgm:cxn modelId="{E4D0F410-0974-443F-9414-82A91D66EE15}" type="presParOf" srcId="{CB2579DE-D68D-4BAA-AE18-A162E54DE78E}" destId="{B701A9BF-B9B7-4BE5-87F3-A1C75438BBF1}" srcOrd="1" destOrd="0" presId="urn:microsoft.com/office/officeart/2018/2/layout/IconVerticalSolidList"/>
    <dgm:cxn modelId="{86DCEEA5-0059-4233-AFAE-97336A98224E}" type="presParOf" srcId="{CB2579DE-D68D-4BAA-AE18-A162E54DE78E}" destId="{4F21BC40-387D-46E0-802E-C434B4BDB043}" srcOrd="2" destOrd="0" presId="urn:microsoft.com/office/officeart/2018/2/layout/IconVerticalSolidList"/>
    <dgm:cxn modelId="{D0F3AA9D-C5E2-4A9A-ADA0-5E8A78BBEE84}" type="presParOf" srcId="{CB2579DE-D68D-4BAA-AE18-A162E54DE78E}" destId="{3E3B6F01-DDEC-4C90-A889-0CB63149F2BE}" srcOrd="3" destOrd="0" presId="urn:microsoft.com/office/officeart/2018/2/layout/IconVerticalSolidList"/>
    <dgm:cxn modelId="{28A22F97-136F-4D9E-889C-C4D3EB0C77BC}" type="presParOf" srcId="{CB2579DE-D68D-4BAA-AE18-A162E54DE78E}" destId="{C9EF847C-5922-4772-B5EC-B2DC3BA23351}" srcOrd="4" destOrd="0" presId="urn:microsoft.com/office/officeart/2018/2/layout/IconVerticalSolidList"/>
    <dgm:cxn modelId="{22E5535C-A844-4563-A926-CACA5C6231D8}" type="presParOf" srcId="{EC527AB7-21E5-4472-8887-544F45B6F83B}" destId="{13CA9D2A-9224-4C6A-A16D-CB7AF3B95A52}" srcOrd="1" destOrd="0" presId="urn:microsoft.com/office/officeart/2018/2/layout/IconVerticalSolidList"/>
    <dgm:cxn modelId="{C2AE5891-7C67-4051-AFF8-C0BF42D8662D}" type="presParOf" srcId="{EC527AB7-21E5-4472-8887-544F45B6F83B}" destId="{B600F065-815B-42BE-A9A5-50A4917F4688}" srcOrd="2" destOrd="0" presId="urn:microsoft.com/office/officeart/2018/2/layout/IconVerticalSolidList"/>
    <dgm:cxn modelId="{02E43979-0536-4DB6-B0C4-42F0C3E02512}" type="presParOf" srcId="{B600F065-815B-42BE-A9A5-50A4917F4688}" destId="{DB262A6A-1EDA-4BCD-A2C0-B31237F34652}" srcOrd="0" destOrd="0" presId="urn:microsoft.com/office/officeart/2018/2/layout/IconVerticalSolidList"/>
    <dgm:cxn modelId="{2AA19742-0B04-4B43-BBB5-4B589B86B561}" type="presParOf" srcId="{B600F065-815B-42BE-A9A5-50A4917F4688}" destId="{F3FEE06F-B100-4789-B8DE-0FE7449AE662}" srcOrd="1" destOrd="0" presId="urn:microsoft.com/office/officeart/2018/2/layout/IconVerticalSolidList"/>
    <dgm:cxn modelId="{6EBDB041-5971-4A1B-8CCB-2C1B0EB2DCFC}" type="presParOf" srcId="{B600F065-815B-42BE-A9A5-50A4917F4688}" destId="{0492B390-5B35-4E9D-97D7-1A2BE1CB8CCF}" srcOrd="2" destOrd="0" presId="urn:microsoft.com/office/officeart/2018/2/layout/IconVerticalSolidList"/>
    <dgm:cxn modelId="{A147B6A4-4B4A-476F-A8E6-C35FA5994214}" type="presParOf" srcId="{B600F065-815B-42BE-A9A5-50A4917F4688}" destId="{4F0A7F41-1947-49DC-9839-D20CEF8A94B8}" srcOrd="3" destOrd="0" presId="urn:microsoft.com/office/officeart/2018/2/layout/IconVerticalSolidList"/>
    <dgm:cxn modelId="{4A02F994-3183-4E90-8A04-CD8B467097D0}" type="presParOf" srcId="{B600F065-815B-42BE-A9A5-50A4917F4688}" destId="{B2964726-D017-4C27-BB27-57AE0F8B8CF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431A88-AB53-476A-92EE-EE7E2F95743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C77FF95-517A-4027-BA78-BA46383411F0}">
      <dgm:prSet/>
      <dgm:spPr/>
      <dgm:t>
        <a:bodyPr/>
        <a:lstStyle/>
        <a:p>
          <a:r>
            <a:rPr lang="en-US"/>
            <a:t>Funktionelt vs OOP</a:t>
          </a:r>
        </a:p>
      </dgm:t>
    </dgm:pt>
    <dgm:pt modelId="{F856F1AD-C805-4975-A0C9-B1D87BACD46F}" type="parTrans" cxnId="{A5291EC8-1208-4C5E-A1C9-773A4D46E05F}">
      <dgm:prSet/>
      <dgm:spPr/>
      <dgm:t>
        <a:bodyPr/>
        <a:lstStyle/>
        <a:p>
          <a:endParaRPr lang="en-US"/>
        </a:p>
      </dgm:t>
    </dgm:pt>
    <dgm:pt modelId="{88E0605E-29E8-4165-9DE1-C4995281D3CF}" type="sibTrans" cxnId="{A5291EC8-1208-4C5E-A1C9-773A4D46E05F}">
      <dgm:prSet/>
      <dgm:spPr/>
      <dgm:t>
        <a:bodyPr/>
        <a:lstStyle/>
        <a:p>
          <a:endParaRPr lang="en-US"/>
        </a:p>
      </dgm:t>
    </dgm:pt>
    <dgm:pt modelId="{8F7C9D76-3DBF-416E-97C3-FC55038B1B10}">
      <dgm:prSet/>
      <dgm:spPr/>
      <dgm:t>
        <a:bodyPr/>
        <a:lstStyle/>
        <a:p>
          <a:r>
            <a:rPr lang="en-US"/>
            <a:t>Hvor bruger vi OOP</a:t>
          </a:r>
        </a:p>
      </dgm:t>
    </dgm:pt>
    <dgm:pt modelId="{07597DFE-8044-45EA-A14E-2B2DE3E64DCA}" type="parTrans" cxnId="{213B23A1-4349-4BE6-9508-EFDB596DB2A1}">
      <dgm:prSet/>
      <dgm:spPr/>
      <dgm:t>
        <a:bodyPr/>
        <a:lstStyle/>
        <a:p>
          <a:endParaRPr lang="en-US"/>
        </a:p>
      </dgm:t>
    </dgm:pt>
    <dgm:pt modelId="{2971AEB4-484C-4CE4-BA80-CBE557860072}" type="sibTrans" cxnId="{213B23A1-4349-4BE6-9508-EFDB596DB2A1}">
      <dgm:prSet/>
      <dgm:spPr/>
      <dgm:t>
        <a:bodyPr/>
        <a:lstStyle/>
        <a:p>
          <a:endParaRPr lang="en-US"/>
        </a:p>
      </dgm:t>
    </dgm:pt>
    <dgm:pt modelId="{FE10E066-8CDE-4D90-A274-E38F98EBF1A5}" type="pres">
      <dgm:prSet presAssocID="{10431A88-AB53-476A-92EE-EE7E2F95743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335701B-10B6-4A51-9E6E-F7D47AA7DC01}" type="pres">
      <dgm:prSet presAssocID="{6C77FF95-517A-4027-BA78-BA46383411F0}" presName="hierRoot1" presStyleCnt="0"/>
      <dgm:spPr/>
    </dgm:pt>
    <dgm:pt modelId="{50C38DCD-B2AF-4372-9AF6-FE77D91919D7}" type="pres">
      <dgm:prSet presAssocID="{6C77FF95-517A-4027-BA78-BA46383411F0}" presName="composite" presStyleCnt="0"/>
      <dgm:spPr/>
    </dgm:pt>
    <dgm:pt modelId="{1882EA0B-8E2B-4B20-8ABA-8206025BE0F7}" type="pres">
      <dgm:prSet presAssocID="{6C77FF95-517A-4027-BA78-BA46383411F0}" presName="background" presStyleLbl="node0" presStyleIdx="0" presStyleCnt="2"/>
      <dgm:spPr/>
    </dgm:pt>
    <dgm:pt modelId="{9671C5D7-7E0C-4CD7-B24E-8098F8AC012F}" type="pres">
      <dgm:prSet presAssocID="{6C77FF95-517A-4027-BA78-BA46383411F0}" presName="text" presStyleLbl="fgAcc0" presStyleIdx="0" presStyleCnt="2">
        <dgm:presLayoutVars>
          <dgm:chPref val="3"/>
        </dgm:presLayoutVars>
      </dgm:prSet>
      <dgm:spPr/>
    </dgm:pt>
    <dgm:pt modelId="{E1BED9FF-F330-43B8-85AF-F5F2A0067F1F}" type="pres">
      <dgm:prSet presAssocID="{6C77FF95-517A-4027-BA78-BA46383411F0}" presName="hierChild2" presStyleCnt="0"/>
      <dgm:spPr/>
    </dgm:pt>
    <dgm:pt modelId="{90FA6FFF-ADFE-44CB-8F4B-DAB566449BD8}" type="pres">
      <dgm:prSet presAssocID="{8F7C9D76-3DBF-416E-97C3-FC55038B1B10}" presName="hierRoot1" presStyleCnt="0"/>
      <dgm:spPr/>
    </dgm:pt>
    <dgm:pt modelId="{9FAF6EB9-0EDF-4E81-9A2D-A179A838B274}" type="pres">
      <dgm:prSet presAssocID="{8F7C9D76-3DBF-416E-97C3-FC55038B1B10}" presName="composite" presStyleCnt="0"/>
      <dgm:spPr/>
    </dgm:pt>
    <dgm:pt modelId="{1C265D2B-7EE1-4818-92F9-04D04B8F7174}" type="pres">
      <dgm:prSet presAssocID="{8F7C9D76-3DBF-416E-97C3-FC55038B1B10}" presName="background" presStyleLbl="node0" presStyleIdx="1" presStyleCnt="2"/>
      <dgm:spPr/>
    </dgm:pt>
    <dgm:pt modelId="{2A9F562A-5C4E-4CFD-AEFD-8699A59FB89B}" type="pres">
      <dgm:prSet presAssocID="{8F7C9D76-3DBF-416E-97C3-FC55038B1B10}" presName="text" presStyleLbl="fgAcc0" presStyleIdx="1" presStyleCnt="2">
        <dgm:presLayoutVars>
          <dgm:chPref val="3"/>
        </dgm:presLayoutVars>
      </dgm:prSet>
      <dgm:spPr/>
    </dgm:pt>
    <dgm:pt modelId="{E2BBAA84-8DC5-4445-8EDD-358303E54F64}" type="pres">
      <dgm:prSet presAssocID="{8F7C9D76-3DBF-416E-97C3-FC55038B1B10}" presName="hierChild2" presStyleCnt="0"/>
      <dgm:spPr/>
    </dgm:pt>
  </dgm:ptLst>
  <dgm:cxnLst>
    <dgm:cxn modelId="{5B577B0A-068D-40F8-A9E3-1020D39D6DBF}" type="presOf" srcId="{8F7C9D76-3DBF-416E-97C3-FC55038B1B10}" destId="{2A9F562A-5C4E-4CFD-AEFD-8699A59FB89B}" srcOrd="0" destOrd="0" presId="urn:microsoft.com/office/officeart/2005/8/layout/hierarchy1"/>
    <dgm:cxn modelId="{C8E56323-8F40-48A4-B27C-9C0FBE4CD00B}" type="presOf" srcId="{6C77FF95-517A-4027-BA78-BA46383411F0}" destId="{9671C5D7-7E0C-4CD7-B24E-8098F8AC012F}" srcOrd="0" destOrd="0" presId="urn:microsoft.com/office/officeart/2005/8/layout/hierarchy1"/>
    <dgm:cxn modelId="{213B23A1-4349-4BE6-9508-EFDB596DB2A1}" srcId="{10431A88-AB53-476A-92EE-EE7E2F95743F}" destId="{8F7C9D76-3DBF-416E-97C3-FC55038B1B10}" srcOrd="1" destOrd="0" parTransId="{07597DFE-8044-45EA-A14E-2B2DE3E64DCA}" sibTransId="{2971AEB4-484C-4CE4-BA80-CBE557860072}"/>
    <dgm:cxn modelId="{70EB69C1-14A9-4CDC-8F90-94BAE868DD3E}" type="presOf" srcId="{10431A88-AB53-476A-92EE-EE7E2F95743F}" destId="{FE10E066-8CDE-4D90-A274-E38F98EBF1A5}" srcOrd="0" destOrd="0" presId="urn:microsoft.com/office/officeart/2005/8/layout/hierarchy1"/>
    <dgm:cxn modelId="{A5291EC8-1208-4C5E-A1C9-773A4D46E05F}" srcId="{10431A88-AB53-476A-92EE-EE7E2F95743F}" destId="{6C77FF95-517A-4027-BA78-BA46383411F0}" srcOrd="0" destOrd="0" parTransId="{F856F1AD-C805-4975-A0C9-B1D87BACD46F}" sibTransId="{88E0605E-29E8-4165-9DE1-C4995281D3CF}"/>
    <dgm:cxn modelId="{7B155F42-17DC-4C10-BB33-D7B6F1C98BB5}" type="presParOf" srcId="{FE10E066-8CDE-4D90-A274-E38F98EBF1A5}" destId="{2335701B-10B6-4A51-9E6E-F7D47AA7DC01}" srcOrd="0" destOrd="0" presId="urn:microsoft.com/office/officeart/2005/8/layout/hierarchy1"/>
    <dgm:cxn modelId="{DBBB2EC6-8889-438D-BAA4-4D1292F8CB0D}" type="presParOf" srcId="{2335701B-10B6-4A51-9E6E-F7D47AA7DC01}" destId="{50C38DCD-B2AF-4372-9AF6-FE77D91919D7}" srcOrd="0" destOrd="0" presId="urn:microsoft.com/office/officeart/2005/8/layout/hierarchy1"/>
    <dgm:cxn modelId="{3D41DE54-5ADB-4C8F-BBFC-9FEAE51CF5A5}" type="presParOf" srcId="{50C38DCD-B2AF-4372-9AF6-FE77D91919D7}" destId="{1882EA0B-8E2B-4B20-8ABA-8206025BE0F7}" srcOrd="0" destOrd="0" presId="urn:microsoft.com/office/officeart/2005/8/layout/hierarchy1"/>
    <dgm:cxn modelId="{0430F3FA-838D-4523-9CAB-C3F2F31809E3}" type="presParOf" srcId="{50C38DCD-B2AF-4372-9AF6-FE77D91919D7}" destId="{9671C5D7-7E0C-4CD7-B24E-8098F8AC012F}" srcOrd="1" destOrd="0" presId="urn:microsoft.com/office/officeart/2005/8/layout/hierarchy1"/>
    <dgm:cxn modelId="{0A1659CA-AE9B-46E4-8427-DF8A09EFE236}" type="presParOf" srcId="{2335701B-10B6-4A51-9E6E-F7D47AA7DC01}" destId="{E1BED9FF-F330-43B8-85AF-F5F2A0067F1F}" srcOrd="1" destOrd="0" presId="urn:microsoft.com/office/officeart/2005/8/layout/hierarchy1"/>
    <dgm:cxn modelId="{0AAE4EB3-BD80-41D7-8665-CCEC1EFA85A6}" type="presParOf" srcId="{FE10E066-8CDE-4D90-A274-E38F98EBF1A5}" destId="{90FA6FFF-ADFE-44CB-8F4B-DAB566449BD8}" srcOrd="1" destOrd="0" presId="urn:microsoft.com/office/officeart/2005/8/layout/hierarchy1"/>
    <dgm:cxn modelId="{32FB745A-EC5F-4E38-9742-436BB7D6CB1C}" type="presParOf" srcId="{90FA6FFF-ADFE-44CB-8F4B-DAB566449BD8}" destId="{9FAF6EB9-0EDF-4E81-9A2D-A179A838B274}" srcOrd="0" destOrd="0" presId="urn:microsoft.com/office/officeart/2005/8/layout/hierarchy1"/>
    <dgm:cxn modelId="{4FC08995-3654-4CFB-B50B-17D1B86E2FA8}" type="presParOf" srcId="{9FAF6EB9-0EDF-4E81-9A2D-A179A838B274}" destId="{1C265D2B-7EE1-4818-92F9-04D04B8F7174}" srcOrd="0" destOrd="0" presId="urn:microsoft.com/office/officeart/2005/8/layout/hierarchy1"/>
    <dgm:cxn modelId="{8DDFE3A1-FC76-49F9-B52A-BECD79050C65}" type="presParOf" srcId="{9FAF6EB9-0EDF-4E81-9A2D-A179A838B274}" destId="{2A9F562A-5C4E-4CFD-AEFD-8699A59FB89B}" srcOrd="1" destOrd="0" presId="urn:microsoft.com/office/officeart/2005/8/layout/hierarchy1"/>
    <dgm:cxn modelId="{25DC2131-BD63-43A3-AFE8-63CC36B58ADC}" type="presParOf" srcId="{90FA6FFF-ADFE-44CB-8F4B-DAB566449BD8}" destId="{E2BBAA84-8DC5-4445-8EDD-358303E54F6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34AA0-2E95-4A56-BE52-C09879D13F6A}">
      <dsp:nvSpPr>
        <dsp:cNvPr id="0" name=""/>
        <dsp:cNvSpPr/>
      </dsp:nvSpPr>
      <dsp:spPr>
        <a:xfrm>
          <a:off x="0" y="640"/>
          <a:ext cx="742442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82874-69F0-4042-B369-482B852AB53E}">
      <dsp:nvSpPr>
        <dsp:cNvPr id="0" name=""/>
        <dsp:cNvSpPr/>
      </dsp:nvSpPr>
      <dsp:spPr>
        <a:xfrm>
          <a:off x="0" y="640"/>
          <a:ext cx="7424423" cy="1048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Det grundlæggende</a:t>
          </a:r>
        </a:p>
      </dsp:txBody>
      <dsp:txXfrm>
        <a:off x="0" y="640"/>
        <a:ext cx="7424423" cy="1048868"/>
      </dsp:txXfrm>
    </dsp:sp>
    <dsp:sp modelId="{A6E7A4EB-992E-4D6F-A1CA-47CCD3F162B7}">
      <dsp:nvSpPr>
        <dsp:cNvPr id="0" name=""/>
        <dsp:cNvSpPr/>
      </dsp:nvSpPr>
      <dsp:spPr>
        <a:xfrm>
          <a:off x="0" y="1049509"/>
          <a:ext cx="742442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60DDF-DDFC-4E0B-99E9-20318DD04BB0}">
      <dsp:nvSpPr>
        <dsp:cNvPr id="0" name=""/>
        <dsp:cNvSpPr/>
      </dsp:nvSpPr>
      <dsp:spPr>
        <a:xfrm>
          <a:off x="0" y="1049509"/>
          <a:ext cx="7424423" cy="1048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Det uddybbende</a:t>
          </a:r>
        </a:p>
      </dsp:txBody>
      <dsp:txXfrm>
        <a:off x="0" y="1049509"/>
        <a:ext cx="7424423" cy="1048868"/>
      </dsp:txXfrm>
    </dsp:sp>
    <dsp:sp modelId="{1BBB4F8C-3EC9-4F51-B796-95D3B02E78E7}">
      <dsp:nvSpPr>
        <dsp:cNvPr id="0" name=""/>
        <dsp:cNvSpPr/>
      </dsp:nvSpPr>
      <dsp:spPr>
        <a:xfrm>
          <a:off x="0" y="2098377"/>
          <a:ext cx="742442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553DD-1EB2-434F-A1FF-C93BFD6193F9}">
      <dsp:nvSpPr>
        <dsp:cNvPr id="0" name=""/>
        <dsp:cNvSpPr/>
      </dsp:nvSpPr>
      <dsp:spPr>
        <a:xfrm>
          <a:off x="0" y="2098377"/>
          <a:ext cx="7424423" cy="1048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Det responsive</a:t>
          </a:r>
        </a:p>
      </dsp:txBody>
      <dsp:txXfrm>
        <a:off x="0" y="2098377"/>
        <a:ext cx="7424423" cy="1048868"/>
      </dsp:txXfrm>
    </dsp:sp>
    <dsp:sp modelId="{81B592F6-E45E-44DE-8AB8-76BEF5D4479E}">
      <dsp:nvSpPr>
        <dsp:cNvPr id="0" name=""/>
        <dsp:cNvSpPr/>
      </dsp:nvSpPr>
      <dsp:spPr>
        <a:xfrm>
          <a:off x="0" y="3147246"/>
          <a:ext cx="742442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13645-9718-4F8A-84C7-AF869975735F}">
      <dsp:nvSpPr>
        <dsp:cNvPr id="0" name=""/>
        <dsp:cNvSpPr/>
      </dsp:nvSpPr>
      <dsp:spPr>
        <a:xfrm>
          <a:off x="0" y="3147246"/>
          <a:ext cx="7424423" cy="1048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Det ovenpåbyggende</a:t>
          </a:r>
        </a:p>
      </dsp:txBody>
      <dsp:txXfrm>
        <a:off x="0" y="3147246"/>
        <a:ext cx="7424423" cy="1048868"/>
      </dsp:txXfrm>
    </dsp:sp>
    <dsp:sp modelId="{7652FDEC-220E-4EED-953E-66B0FD8A564A}">
      <dsp:nvSpPr>
        <dsp:cNvPr id="0" name=""/>
        <dsp:cNvSpPr/>
      </dsp:nvSpPr>
      <dsp:spPr>
        <a:xfrm>
          <a:off x="0" y="4196114"/>
          <a:ext cx="742442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FD585-1F6B-400E-BE15-AFD3C9758819}">
      <dsp:nvSpPr>
        <dsp:cNvPr id="0" name=""/>
        <dsp:cNvSpPr/>
      </dsp:nvSpPr>
      <dsp:spPr>
        <a:xfrm>
          <a:off x="0" y="4196114"/>
          <a:ext cx="7424423" cy="1048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Det objektorienterede</a:t>
          </a:r>
        </a:p>
      </dsp:txBody>
      <dsp:txXfrm>
        <a:off x="0" y="4196114"/>
        <a:ext cx="7424423" cy="10488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1B865-32AF-46A0-B280-55E9F41A04EA}">
      <dsp:nvSpPr>
        <dsp:cNvPr id="0" name=""/>
        <dsp:cNvSpPr/>
      </dsp:nvSpPr>
      <dsp:spPr>
        <a:xfrm>
          <a:off x="970174" y="303802"/>
          <a:ext cx="1032584" cy="10325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12871-2419-49B6-8088-9B2F45CD0504}">
      <dsp:nvSpPr>
        <dsp:cNvPr id="0" name=""/>
        <dsp:cNvSpPr/>
      </dsp:nvSpPr>
      <dsp:spPr>
        <a:xfrm>
          <a:off x="11346" y="1483310"/>
          <a:ext cx="2950241" cy="442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Initalisering</a:t>
          </a:r>
        </a:p>
      </dsp:txBody>
      <dsp:txXfrm>
        <a:off x="11346" y="1483310"/>
        <a:ext cx="2950241" cy="442536"/>
      </dsp:txXfrm>
    </dsp:sp>
    <dsp:sp modelId="{4BCE3192-AC64-48FC-844A-E849D992F9DF}">
      <dsp:nvSpPr>
        <dsp:cNvPr id="0" name=""/>
        <dsp:cNvSpPr/>
      </dsp:nvSpPr>
      <dsp:spPr>
        <a:xfrm>
          <a:off x="11346" y="1994183"/>
          <a:ext cx="2950241" cy="1726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thisTurtle = turtle.Turtle()</a:t>
          </a:r>
        </a:p>
      </dsp:txBody>
      <dsp:txXfrm>
        <a:off x="11346" y="1994183"/>
        <a:ext cx="2950241" cy="1726437"/>
      </dsp:txXfrm>
    </dsp:sp>
    <dsp:sp modelId="{D8123FBD-B216-40AD-8579-7DA918421734}">
      <dsp:nvSpPr>
        <dsp:cNvPr id="0" name=""/>
        <dsp:cNvSpPr/>
      </dsp:nvSpPr>
      <dsp:spPr>
        <a:xfrm>
          <a:off x="4436707" y="303802"/>
          <a:ext cx="1032584" cy="10325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96EC3-E629-4B83-A786-82A7103800CB}">
      <dsp:nvSpPr>
        <dsp:cNvPr id="0" name=""/>
        <dsp:cNvSpPr/>
      </dsp:nvSpPr>
      <dsp:spPr>
        <a:xfrm>
          <a:off x="3477879" y="1483310"/>
          <a:ext cx="2950241" cy="442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Bevægelse</a:t>
          </a:r>
        </a:p>
      </dsp:txBody>
      <dsp:txXfrm>
        <a:off x="3477879" y="1483310"/>
        <a:ext cx="2950241" cy="442536"/>
      </dsp:txXfrm>
    </dsp:sp>
    <dsp:sp modelId="{90E493D8-C6E3-43D4-A956-EC48E2C4A06D}">
      <dsp:nvSpPr>
        <dsp:cNvPr id="0" name=""/>
        <dsp:cNvSpPr/>
      </dsp:nvSpPr>
      <dsp:spPr>
        <a:xfrm>
          <a:off x="3477879" y="1994183"/>
          <a:ext cx="2950241" cy="1726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forward()/fd()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backward()/bd()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right()/rt()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left()/lt()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goto()</a:t>
          </a:r>
        </a:p>
      </dsp:txBody>
      <dsp:txXfrm>
        <a:off x="3477879" y="1994183"/>
        <a:ext cx="2950241" cy="1726437"/>
      </dsp:txXfrm>
    </dsp:sp>
    <dsp:sp modelId="{51AD2AE2-1993-4155-9F02-00EFDC11E471}">
      <dsp:nvSpPr>
        <dsp:cNvPr id="0" name=""/>
        <dsp:cNvSpPr/>
      </dsp:nvSpPr>
      <dsp:spPr>
        <a:xfrm>
          <a:off x="7903241" y="303802"/>
          <a:ext cx="1032584" cy="10325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729D8-EFD4-4660-A70E-56BC0FBE7A59}">
      <dsp:nvSpPr>
        <dsp:cNvPr id="0" name=""/>
        <dsp:cNvSpPr/>
      </dsp:nvSpPr>
      <dsp:spPr>
        <a:xfrm>
          <a:off x="6944412" y="1483310"/>
          <a:ext cx="2950241" cy="442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Pen</a:t>
          </a:r>
        </a:p>
      </dsp:txBody>
      <dsp:txXfrm>
        <a:off x="6944412" y="1483310"/>
        <a:ext cx="2950241" cy="442536"/>
      </dsp:txXfrm>
    </dsp:sp>
    <dsp:sp modelId="{DD0E6076-27FA-4F77-B5CF-AC0BE5EA9ED0}">
      <dsp:nvSpPr>
        <dsp:cNvPr id="0" name=""/>
        <dsp:cNvSpPr/>
      </dsp:nvSpPr>
      <dsp:spPr>
        <a:xfrm>
          <a:off x="6944412" y="1994183"/>
          <a:ext cx="2950241" cy="1726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penup() / pendown()</a:t>
          </a:r>
        </a:p>
      </dsp:txBody>
      <dsp:txXfrm>
        <a:off x="6944412" y="1994183"/>
        <a:ext cx="2950241" cy="17264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B9DC14-4400-4D6C-B568-DAD6D96AE744}">
      <dsp:nvSpPr>
        <dsp:cNvPr id="0" name=""/>
        <dsp:cNvSpPr/>
      </dsp:nvSpPr>
      <dsp:spPr>
        <a:xfrm>
          <a:off x="48829" y="623273"/>
          <a:ext cx="724034" cy="7240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458064-D8B8-49DB-8171-8082D933BC22}">
      <dsp:nvSpPr>
        <dsp:cNvPr id="0" name=""/>
        <dsp:cNvSpPr/>
      </dsp:nvSpPr>
      <dsp:spPr>
        <a:xfrm>
          <a:off x="200876" y="775320"/>
          <a:ext cx="419940" cy="4199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64B9D6-D6BC-4B47-BDF8-EE8167DCD5C4}">
      <dsp:nvSpPr>
        <dsp:cNvPr id="0" name=""/>
        <dsp:cNvSpPr/>
      </dsp:nvSpPr>
      <dsp:spPr>
        <a:xfrm>
          <a:off x="928014" y="623273"/>
          <a:ext cx="1706653" cy="724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Circle</a:t>
          </a:r>
        </a:p>
      </dsp:txBody>
      <dsp:txXfrm>
        <a:off x="928014" y="623273"/>
        <a:ext cx="1706653" cy="724034"/>
      </dsp:txXfrm>
    </dsp:sp>
    <dsp:sp modelId="{EBD7BE6B-F208-407C-9EE3-71937B17D249}">
      <dsp:nvSpPr>
        <dsp:cNvPr id="0" name=""/>
        <dsp:cNvSpPr/>
      </dsp:nvSpPr>
      <dsp:spPr>
        <a:xfrm>
          <a:off x="2932038" y="623273"/>
          <a:ext cx="724034" cy="7240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CD6962-B27F-44A9-9F56-30D838A6F1E7}">
      <dsp:nvSpPr>
        <dsp:cNvPr id="0" name=""/>
        <dsp:cNvSpPr/>
      </dsp:nvSpPr>
      <dsp:spPr>
        <a:xfrm>
          <a:off x="3084085" y="775320"/>
          <a:ext cx="419940" cy="4199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0B031-BF6F-4DD7-AE6F-A860E1B08E4F}">
      <dsp:nvSpPr>
        <dsp:cNvPr id="0" name=""/>
        <dsp:cNvSpPr/>
      </dsp:nvSpPr>
      <dsp:spPr>
        <a:xfrm>
          <a:off x="3811223" y="623273"/>
          <a:ext cx="1706653" cy="724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Clone</a:t>
          </a:r>
        </a:p>
      </dsp:txBody>
      <dsp:txXfrm>
        <a:off x="3811223" y="623273"/>
        <a:ext cx="1706653" cy="724034"/>
      </dsp:txXfrm>
    </dsp:sp>
    <dsp:sp modelId="{4F56A101-CA62-4B2C-9B07-390DD43594FA}">
      <dsp:nvSpPr>
        <dsp:cNvPr id="0" name=""/>
        <dsp:cNvSpPr/>
      </dsp:nvSpPr>
      <dsp:spPr>
        <a:xfrm>
          <a:off x="48829" y="2227869"/>
          <a:ext cx="724034" cy="7240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89801-395E-4671-B522-BC0C6A308060}">
      <dsp:nvSpPr>
        <dsp:cNvPr id="0" name=""/>
        <dsp:cNvSpPr/>
      </dsp:nvSpPr>
      <dsp:spPr>
        <a:xfrm>
          <a:off x="200876" y="2379916"/>
          <a:ext cx="419940" cy="4199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98C35-9D2C-4425-9BB0-1E6E424AE4D9}">
      <dsp:nvSpPr>
        <dsp:cNvPr id="0" name=""/>
        <dsp:cNvSpPr/>
      </dsp:nvSpPr>
      <dsp:spPr>
        <a:xfrm>
          <a:off x="928014" y="2227869"/>
          <a:ext cx="1706653" cy="724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Undo</a:t>
          </a:r>
        </a:p>
      </dsp:txBody>
      <dsp:txXfrm>
        <a:off x="928014" y="2227869"/>
        <a:ext cx="1706653" cy="724034"/>
      </dsp:txXfrm>
    </dsp:sp>
    <dsp:sp modelId="{B9D27CD0-861A-4FBC-B887-0DA776D20153}">
      <dsp:nvSpPr>
        <dsp:cNvPr id="0" name=""/>
        <dsp:cNvSpPr/>
      </dsp:nvSpPr>
      <dsp:spPr>
        <a:xfrm>
          <a:off x="2932038" y="2227869"/>
          <a:ext cx="724034" cy="7240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2CCBB-F6E6-4402-9519-381563C5A810}">
      <dsp:nvSpPr>
        <dsp:cNvPr id="0" name=""/>
        <dsp:cNvSpPr/>
      </dsp:nvSpPr>
      <dsp:spPr>
        <a:xfrm>
          <a:off x="3084085" y="2379916"/>
          <a:ext cx="419940" cy="4199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ED969-FDF0-4424-B5C0-8F824D2DF3ED}">
      <dsp:nvSpPr>
        <dsp:cNvPr id="0" name=""/>
        <dsp:cNvSpPr/>
      </dsp:nvSpPr>
      <dsp:spPr>
        <a:xfrm>
          <a:off x="3811223" y="2227869"/>
          <a:ext cx="1706653" cy="724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Redo</a:t>
          </a:r>
        </a:p>
      </dsp:txBody>
      <dsp:txXfrm>
        <a:off x="3811223" y="2227869"/>
        <a:ext cx="1706653" cy="724034"/>
      </dsp:txXfrm>
    </dsp:sp>
    <dsp:sp modelId="{E75C2CCD-D5BF-46C5-AB8B-FC7BF08F6641}">
      <dsp:nvSpPr>
        <dsp:cNvPr id="0" name=""/>
        <dsp:cNvSpPr/>
      </dsp:nvSpPr>
      <dsp:spPr>
        <a:xfrm>
          <a:off x="48829" y="3832465"/>
          <a:ext cx="724034" cy="7240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B1D7-A51B-41AA-A0BB-7952CB3E03FD}">
      <dsp:nvSpPr>
        <dsp:cNvPr id="0" name=""/>
        <dsp:cNvSpPr/>
      </dsp:nvSpPr>
      <dsp:spPr>
        <a:xfrm>
          <a:off x="200876" y="3984513"/>
          <a:ext cx="419940" cy="4199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BFBCA-75C4-4FA9-962C-B671CE293FBE}">
      <dsp:nvSpPr>
        <dsp:cNvPr id="0" name=""/>
        <dsp:cNvSpPr/>
      </dsp:nvSpPr>
      <dsp:spPr>
        <a:xfrm>
          <a:off x="928014" y="3832465"/>
          <a:ext cx="1706653" cy="724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Position</a:t>
          </a:r>
        </a:p>
      </dsp:txBody>
      <dsp:txXfrm>
        <a:off x="928014" y="3832465"/>
        <a:ext cx="1706653" cy="724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2651D-4E5E-4D1E-9205-B97E8E307971}">
      <dsp:nvSpPr>
        <dsp:cNvPr id="0" name=""/>
        <dsp:cNvSpPr/>
      </dsp:nvSpPr>
      <dsp:spPr>
        <a:xfrm>
          <a:off x="0" y="653968"/>
          <a:ext cx="9906000" cy="120732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1A9BF-B9B7-4BE5-87F3-A1C75438BBF1}">
      <dsp:nvSpPr>
        <dsp:cNvPr id="0" name=""/>
        <dsp:cNvSpPr/>
      </dsp:nvSpPr>
      <dsp:spPr>
        <a:xfrm>
          <a:off x="365216" y="925617"/>
          <a:ext cx="664029" cy="6640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B6F01-DDEC-4C90-A889-0CB63149F2BE}">
      <dsp:nvSpPr>
        <dsp:cNvPr id="0" name=""/>
        <dsp:cNvSpPr/>
      </dsp:nvSpPr>
      <dsp:spPr>
        <a:xfrm>
          <a:off x="1394462" y="653968"/>
          <a:ext cx="4457700" cy="120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75" tIns="127775" rIns="127775" bIns="12777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Eventlisteners</a:t>
          </a:r>
        </a:p>
      </dsp:txBody>
      <dsp:txXfrm>
        <a:off x="1394462" y="653968"/>
        <a:ext cx="4457700" cy="1207327"/>
      </dsp:txXfrm>
    </dsp:sp>
    <dsp:sp modelId="{C9EF847C-5922-4772-B5EC-B2DC3BA23351}">
      <dsp:nvSpPr>
        <dsp:cNvPr id="0" name=""/>
        <dsp:cNvSpPr/>
      </dsp:nvSpPr>
      <dsp:spPr>
        <a:xfrm>
          <a:off x="5852162" y="653968"/>
          <a:ext cx="4053837" cy="120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75" tIns="127775" rIns="127775" bIns="12777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thisScreen</a:t>
          </a:r>
          <a:r>
            <a:rPr lang="en-US" sz="1100" kern="1200" dirty="0"/>
            <a:t> = </a:t>
          </a:r>
          <a:r>
            <a:rPr lang="en-US" sz="1100" kern="1200" dirty="0" err="1"/>
            <a:t>turtle.Screen</a:t>
          </a:r>
          <a:r>
            <a:rPr lang="en-US" sz="1100" kern="1200" dirty="0"/>
            <a:t>()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onkey</a:t>
          </a:r>
          <a:r>
            <a:rPr lang="en-US" sz="1100" kern="1200" dirty="0"/>
            <a:t>(</a:t>
          </a:r>
          <a:r>
            <a:rPr lang="en-US" sz="1100" kern="1200" dirty="0" err="1"/>
            <a:t>func</a:t>
          </a:r>
          <a:r>
            <a:rPr lang="en-US" sz="1100" kern="1200" dirty="0"/>
            <a:t>(), key)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onclick(</a:t>
          </a:r>
          <a:r>
            <a:rPr lang="en-US" sz="1100" kern="1200" dirty="0" err="1"/>
            <a:t>func</a:t>
          </a:r>
          <a:r>
            <a:rPr lang="en-US" sz="1100" kern="1200" dirty="0"/>
            <a:t>(x, y))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thisScreen.listen</a:t>
          </a:r>
          <a:r>
            <a:rPr lang="en-US" sz="1100" kern="1200" dirty="0"/>
            <a:t>()</a:t>
          </a:r>
        </a:p>
      </dsp:txBody>
      <dsp:txXfrm>
        <a:off x="5852162" y="653968"/>
        <a:ext cx="4053837" cy="1207327"/>
      </dsp:txXfrm>
    </dsp:sp>
    <dsp:sp modelId="{DB262A6A-1EDA-4BCD-A2C0-B31237F34652}">
      <dsp:nvSpPr>
        <dsp:cNvPr id="0" name=""/>
        <dsp:cNvSpPr/>
      </dsp:nvSpPr>
      <dsp:spPr>
        <a:xfrm>
          <a:off x="0" y="2163127"/>
          <a:ext cx="9906000" cy="120732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FEE06F-B100-4789-B8DE-0FE7449AE662}">
      <dsp:nvSpPr>
        <dsp:cNvPr id="0" name=""/>
        <dsp:cNvSpPr/>
      </dsp:nvSpPr>
      <dsp:spPr>
        <a:xfrm>
          <a:off x="365216" y="2434776"/>
          <a:ext cx="664029" cy="6640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0A7F41-1947-49DC-9839-D20CEF8A94B8}">
      <dsp:nvSpPr>
        <dsp:cNvPr id="0" name=""/>
        <dsp:cNvSpPr/>
      </dsp:nvSpPr>
      <dsp:spPr>
        <a:xfrm>
          <a:off x="1394462" y="2163127"/>
          <a:ext cx="4457700" cy="120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75" tIns="127775" rIns="127775" bIns="12777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Funktions kald</a:t>
          </a:r>
        </a:p>
      </dsp:txBody>
      <dsp:txXfrm>
        <a:off x="1394462" y="2163127"/>
        <a:ext cx="4457700" cy="1207327"/>
      </dsp:txXfrm>
    </dsp:sp>
    <dsp:sp modelId="{B2964726-D017-4C27-BB27-57AE0F8B8CF7}">
      <dsp:nvSpPr>
        <dsp:cNvPr id="0" name=""/>
        <dsp:cNvSpPr/>
      </dsp:nvSpPr>
      <dsp:spPr>
        <a:xfrm>
          <a:off x="5852162" y="2163127"/>
          <a:ext cx="4053837" cy="120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75" tIns="127775" rIns="127775" bIns="12777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Egne funktioner</a:t>
          </a:r>
        </a:p>
      </dsp:txBody>
      <dsp:txXfrm>
        <a:off x="5852162" y="2163127"/>
        <a:ext cx="4053837" cy="12073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2EA0B-8E2B-4B20-8ABA-8206025BE0F7}">
      <dsp:nvSpPr>
        <dsp:cNvPr id="0" name=""/>
        <dsp:cNvSpPr/>
      </dsp:nvSpPr>
      <dsp:spPr>
        <a:xfrm>
          <a:off x="1307" y="52047"/>
          <a:ext cx="4589865" cy="2914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1C5D7-7E0C-4CD7-B24E-8098F8AC012F}">
      <dsp:nvSpPr>
        <dsp:cNvPr id="0" name=""/>
        <dsp:cNvSpPr/>
      </dsp:nvSpPr>
      <dsp:spPr>
        <a:xfrm>
          <a:off x="511292" y="536533"/>
          <a:ext cx="4589865" cy="29145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Funktionelt vs OOP</a:t>
          </a:r>
        </a:p>
      </dsp:txBody>
      <dsp:txXfrm>
        <a:off x="596657" y="621898"/>
        <a:ext cx="4419135" cy="2743834"/>
      </dsp:txXfrm>
    </dsp:sp>
    <dsp:sp modelId="{1C265D2B-7EE1-4818-92F9-04D04B8F7174}">
      <dsp:nvSpPr>
        <dsp:cNvPr id="0" name=""/>
        <dsp:cNvSpPr/>
      </dsp:nvSpPr>
      <dsp:spPr>
        <a:xfrm>
          <a:off x="5611143" y="52047"/>
          <a:ext cx="4589865" cy="2914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F562A-5C4E-4CFD-AEFD-8699A59FB89B}">
      <dsp:nvSpPr>
        <dsp:cNvPr id="0" name=""/>
        <dsp:cNvSpPr/>
      </dsp:nvSpPr>
      <dsp:spPr>
        <a:xfrm>
          <a:off x="6121128" y="536533"/>
          <a:ext cx="4589865" cy="29145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Hvor bruger vi OOP</a:t>
          </a:r>
        </a:p>
      </dsp:txBody>
      <dsp:txXfrm>
        <a:off x="6206493" y="621898"/>
        <a:ext cx="4419135" cy="2743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09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43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6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80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03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96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5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56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2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17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2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85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slash/turtleForClass.git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turtle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AA282C-D6AD-4614-A9F7-E9D8CDB6B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Turtle Hiding Its Head">
            <a:extLst>
              <a:ext uri="{FF2B5EF4-FFF2-40B4-BE49-F238E27FC236}">
                <a16:creationId xmlns:a16="http://schemas.microsoft.com/office/drawing/2014/main" id="{278A6757-6694-29B4-DB6A-0DAC9D39C6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349CB8-0027-49D3-B09C-B3097EB0E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2CF09-1BF7-2499-A127-F82D4BD78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436" y="5284380"/>
            <a:ext cx="10495128" cy="775225"/>
          </a:xfrm>
        </p:spPr>
        <p:txBody>
          <a:bodyPr anchor="ctr">
            <a:normAutofit/>
          </a:bodyPr>
          <a:lstStyle/>
          <a:p>
            <a:r>
              <a:rPr lang="en-US" sz="4000" dirty="0"/>
              <a:t>Programming with turtles</a:t>
            </a:r>
            <a:endParaRPr lang="en-DK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0CD02-0D00-06BE-6DD8-793C194F1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6956" y="6059605"/>
            <a:ext cx="8598089" cy="532263"/>
          </a:xfrm>
        </p:spPr>
        <p:txBody>
          <a:bodyPr>
            <a:normAutofit/>
          </a:bodyPr>
          <a:lstStyle/>
          <a:p>
            <a:endParaRPr lang="en-DK" sz="16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A330F7-C135-4887-BEB7-715897211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849100"/>
            <a:ext cx="3309581" cy="5281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4BC022-2321-4FF2-BB92-B4B3F486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64221" y="4849100"/>
            <a:ext cx="3327780" cy="5281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E8991A-3FA3-406E-92A6-7021C64B8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648592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486EB5-0FC0-4694-8A6B-5084CCDF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95230" y="5834655"/>
            <a:ext cx="4296771" cy="10233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2A2150-2605-46B8-9C26-A96C0BB01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283588" y="4849100"/>
            <a:ext cx="1460311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09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B8092E2-D77A-4CE6-BB2D-626978445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2CD835-4B0F-45D6-9B85-B049A1005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EEF32-3407-6227-4730-E6E17CF43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11309"/>
            <a:ext cx="9577116" cy="1221957"/>
          </a:xfrm>
        </p:spPr>
        <p:txBody>
          <a:bodyPr anchor="ctr">
            <a:normAutofit/>
          </a:bodyPr>
          <a:lstStyle/>
          <a:p>
            <a:r>
              <a:rPr lang="en-US" dirty="0" err="1"/>
              <a:t>Lav</a:t>
            </a:r>
            <a:r>
              <a:rPr lang="en-US" dirty="0"/>
              <a:t> et </a:t>
            </a:r>
            <a:r>
              <a:rPr lang="en-US" dirty="0" err="1"/>
              <a:t>hesteløb</a:t>
            </a:r>
            <a:endParaRPr lang="en-DK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71A1EC-5980-40B2-973F-0D3D6630D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049A56-C4C2-4C0F-9F4F-D0E34391D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02BE56-7EB5-4E62-B6E2-1C49E470A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181A3-B36C-7A77-73FD-2541A8D62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3" y="2420471"/>
            <a:ext cx="5479065" cy="3884410"/>
          </a:xfrm>
        </p:spPr>
        <p:txBody>
          <a:bodyPr anchor="ctr">
            <a:normAutofit/>
          </a:bodyPr>
          <a:lstStyle/>
          <a:p>
            <a:r>
              <a:rPr lang="en-US" dirty="0" err="1"/>
              <a:t>Brug</a:t>
            </a:r>
            <a:r>
              <a:rPr lang="en-US" dirty="0"/>
              <a:t> turtle </a:t>
            </a:r>
            <a:r>
              <a:rPr lang="en-US" dirty="0" err="1"/>
              <a:t>til</a:t>
            </a:r>
            <a:r>
              <a:rPr lang="en-US" dirty="0"/>
              <a:t> at </a:t>
            </a:r>
            <a:r>
              <a:rPr lang="en-US" dirty="0" err="1"/>
              <a:t>illustrere</a:t>
            </a:r>
            <a:r>
              <a:rPr lang="en-US" dirty="0"/>
              <a:t> et </a:t>
            </a:r>
            <a:r>
              <a:rPr lang="en-US" dirty="0" err="1"/>
              <a:t>hestevædeløb</a:t>
            </a:r>
            <a:endParaRPr lang="en-US" dirty="0"/>
          </a:p>
          <a:p>
            <a:pPr lvl="1"/>
            <a:r>
              <a:rPr lang="en-US" dirty="0" err="1"/>
              <a:t>Mindst</a:t>
            </a:r>
            <a:r>
              <a:rPr lang="en-US" dirty="0"/>
              <a:t> to </a:t>
            </a:r>
          </a:p>
          <a:p>
            <a:pPr lvl="1"/>
            <a:r>
              <a:rPr lang="en-US" dirty="0"/>
              <a:t>Alle turtles starter på den same </a:t>
            </a:r>
            <a:r>
              <a:rPr lang="en-US" dirty="0" err="1"/>
              <a:t>streg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slutter</a:t>
            </a:r>
            <a:r>
              <a:rPr lang="en-US" dirty="0"/>
              <a:t> </a:t>
            </a:r>
            <a:r>
              <a:rPr lang="en-US" dirty="0" err="1"/>
              <a:t>ved</a:t>
            </a:r>
            <a:r>
              <a:rPr lang="en-US" dirty="0"/>
              <a:t> at </a:t>
            </a:r>
            <a:r>
              <a:rPr lang="en-US" dirty="0" err="1"/>
              <a:t>krydse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målstreg</a:t>
            </a:r>
            <a:endParaRPr lang="en-US" dirty="0"/>
          </a:p>
          <a:p>
            <a:pPr lvl="1"/>
            <a:r>
              <a:rPr lang="en-US" dirty="0" err="1"/>
              <a:t>Vinderen</a:t>
            </a:r>
            <a:r>
              <a:rPr lang="en-US" dirty="0"/>
              <a:t> er </a:t>
            </a:r>
            <a:r>
              <a:rPr lang="en-US" dirty="0" err="1"/>
              <a:t>tilfældig</a:t>
            </a:r>
            <a:endParaRPr lang="en-DK" dirty="0"/>
          </a:p>
        </p:txBody>
      </p:sp>
      <p:pic>
        <p:nvPicPr>
          <p:cNvPr id="5" name="Picture 4" descr="Svinget på en atletikbane på et stadion">
            <a:extLst>
              <a:ext uri="{FF2B5EF4-FFF2-40B4-BE49-F238E27FC236}">
                <a16:creationId xmlns:a16="http://schemas.microsoft.com/office/drawing/2014/main" id="{262C03DF-3C3E-592F-D2EC-07EDCED07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8" r="21200"/>
          <a:stretch/>
        </p:blipFill>
        <p:spPr>
          <a:xfrm>
            <a:off x="7225552" y="1995117"/>
            <a:ext cx="4966447" cy="486288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595B06-EDA5-4E45-BED4-7891E7E0C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79C9A5D-F572-476A-99A9-700077150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592DA5-68A4-46A6-90EA-F0304FF8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71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EAA282C-D6AD-4614-A9F7-E9D8CDB6B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script på en skærm">
            <a:extLst>
              <a:ext uri="{FF2B5EF4-FFF2-40B4-BE49-F238E27FC236}">
                <a16:creationId xmlns:a16="http://schemas.microsoft.com/office/drawing/2014/main" id="{B082679A-F9E7-0021-2501-92575BB79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349CB8-0027-49D3-B09C-B3097EB0E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DCE34-06CC-C6B3-374B-2A3C07ACC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36" y="5284380"/>
            <a:ext cx="10495128" cy="77522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Alt </a:t>
            </a:r>
            <a:r>
              <a:rPr lang="en-US" sz="4000" i="1" kern="1200" cap="all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koden</a:t>
            </a:r>
            <a:br>
              <a:rPr lang="en-US" sz="40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22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  <a:hlinkClick r:id="rId3"/>
              </a:rPr>
              <a:t>https://github.com/ANslash/turtleForClass.git</a:t>
            </a:r>
            <a:r>
              <a:rPr lang="en-US" sz="22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A330F7-C135-4887-BEB7-715897211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849100"/>
            <a:ext cx="3309581" cy="5281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B4BC022-2321-4FF2-BB92-B4B3F486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64221" y="4849100"/>
            <a:ext cx="3327780" cy="5281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E8991A-3FA3-406E-92A6-7021C64B8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648592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4486EB5-0FC0-4694-8A6B-5084CCDF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95230" y="5834655"/>
            <a:ext cx="4296771" cy="10233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02A2150-2605-46B8-9C26-A96C0BB01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283588" y="4849100"/>
            <a:ext cx="1460311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311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85937-690E-ED64-4D91-05692B9DC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50" y="541964"/>
            <a:ext cx="4768938" cy="38186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Hvad </a:t>
            </a:r>
            <a:r>
              <a:rPr lang="en-US" sz="5400" dirty="0"/>
              <a:t>er turtle?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E15BF05-F227-FA84-D002-C1E859978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66352"/>
            <a:ext cx="5562600" cy="31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23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3C474-90A6-5B27-476E-ECCF7750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/>
          <a:p>
            <a:r>
              <a:rPr lang="en-US" dirty="0"/>
              <a:t>Alt om turtles I python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C1ACD-82BA-3EA9-A0BA-AB85C205A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91" r="30772" b="1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3FB75-CA15-2B63-9CAC-3BDCC345A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https://docs.python.org/3/library/turtle.html</a:t>
            </a:r>
            <a:endParaRPr lang="en-US" dirty="0"/>
          </a:p>
          <a:p>
            <a:pPr marL="0" indent="0">
              <a:buNone/>
            </a:pPr>
            <a:endParaRPr lang="en-DK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03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9A5737-8D36-4BF8-AC7D-2AA2B6B63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968"/>
            <a:ext cx="3818316" cy="6900306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493114 w 3818316"/>
              <a:gd name="connsiteY2" fmla="*/ 6863976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252194 w 3818316"/>
              <a:gd name="connsiteY2" fmla="*/ 6853025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8316" h="6863976">
                <a:moveTo>
                  <a:pt x="0" y="0"/>
                </a:moveTo>
                <a:lnTo>
                  <a:pt x="3818316" y="0"/>
                </a:lnTo>
                <a:lnTo>
                  <a:pt x="2252194" y="6853025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1B0F9-2F9C-818C-40B1-113161554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10" y="714374"/>
            <a:ext cx="2472454" cy="1857375"/>
          </a:xfrm>
        </p:spPr>
        <p:txBody>
          <a:bodyPr anchor="t">
            <a:normAutofit/>
          </a:bodyPr>
          <a:lstStyle/>
          <a:p>
            <a:r>
              <a:rPr lang="en-US" sz="2000"/>
              <a:t>Plan</a:t>
            </a:r>
            <a:endParaRPr lang="en-DK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ECE8B0-6962-4F5B-830A-E8F8F9726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59626"/>
            <a:ext cx="3484282" cy="40953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AF673E-0279-495F-A8A9-F84D0AB5A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259294"/>
            <a:ext cx="4748213" cy="159571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48CCD3-9F1F-1656-6DB3-A28EED535C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9300902"/>
              </p:ext>
            </p:extLst>
          </p:nvPr>
        </p:nvGraphicFramePr>
        <p:xfrm>
          <a:off x="4106586" y="788465"/>
          <a:ext cx="7424423" cy="5245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1609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1FFD-D987-E861-A6B0-07E99A5D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 </a:t>
            </a:r>
            <a:r>
              <a:rPr lang="en-US" dirty="0" err="1"/>
              <a:t>Grundlæggende</a:t>
            </a:r>
            <a:endParaRPr lang="en-DK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8ABF34-8AAC-6012-FA1B-324008F605B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852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5355C-0EFF-757C-8DFE-C23A3F6D9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13" y="908925"/>
            <a:ext cx="3723304" cy="4938854"/>
          </a:xfrm>
        </p:spPr>
        <p:txBody>
          <a:bodyPr>
            <a:normAutofit/>
          </a:bodyPr>
          <a:lstStyle/>
          <a:p>
            <a:r>
              <a:rPr lang="en-US" sz="3700"/>
              <a:t>Det uddybbende</a:t>
            </a:r>
            <a:endParaRPr lang="en-DK" sz="370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BCE8AF9-FB73-4BD9-BA50-43BF340CB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532336" y="0"/>
            <a:ext cx="2086972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1CEFB97-33B1-4F90-A6B8-EAA26EEA1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19615" y="0"/>
            <a:ext cx="583558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351AD02-7E5A-E09F-BC21-5ABC5AE06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8535427"/>
              </p:ext>
            </p:extLst>
          </p:nvPr>
        </p:nvGraphicFramePr>
        <p:xfrm>
          <a:off x="5869682" y="799416"/>
          <a:ext cx="5566706" cy="5179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3416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DAC11-A105-23BF-2D1E-08520408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 </a:t>
            </a:r>
            <a:r>
              <a:rPr lang="en-US" dirty="0" err="1"/>
              <a:t>ovenpåbyggende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BC77-B4B4-FF62-893D-6AE006D55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Turtle &amp; </a:t>
            </a:r>
            <a:r>
              <a:rPr lang="en-US" dirty="0" err="1"/>
              <a:t>andre</a:t>
            </a:r>
            <a:r>
              <a:rPr lang="en-US" dirty="0"/>
              <a:t> </a:t>
            </a:r>
            <a:r>
              <a:rPr lang="en-US" dirty="0" err="1"/>
              <a:t>biblioteker</a:t>
            </a:r>
            <a:endParaRPr lang="en-US" dirty="0"/>
          </a:p>
          <a:p>
            <a:pPr lvl="1"/>
            <a:r>
              <a:rPr lang="en-US" dirty="0"/>
              <a:t>Math</a:t>
            </a:r>
          </a:p>
          <a:p>
            <a:pPr lvl="1"/>
            <a:r>
              <a:rPr lang="en-US" dirty="0"/>
              <a:t>Random</a:t>
            </a:r>
          </a:p>
          <a:p>
            <a:pPr lvl="1"/>
            <a:r>
              <a:rPr lang="en-US" dirty="0"/>
              <a:t>Time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97592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801D-3C21-3700-7946-3FDFC17D1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 responsive</a:t>
            </a:r>
            <a:endParaRPr lang="en-DK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81ED39-E05A-2EB4-0909-404FBBC78C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0576816"/>
              </p:ext>
            </p:extLst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417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430E9F-3B61-4A75-9A34-1EF839CC7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93CC3-99AA-471D-9142-5BD2235D6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5A1EFF-2E6F-4210-A283-AF9BE5B07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C9A7BB-4074-4704-B5B6-B526355DF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5622E3-2C65-496F-9C3F-CBEE21924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ED111D-3746-4B9C-AEE8-7AB83467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AE1D3C-1EF9-4A89-B613-EE7B7891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E8F85C-23F2-9332-4B53-1E263DF8E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497395"/>
            <a:ext cx="10064376" cy="1229756"/>
          </a:xfrm>
        </p:spPr>
        <p:txBody>
          <a:bodyPr>
            <a:normAutofit/>
          </a:bodyPr>
          <a:lstStyle/>
          <a:p>
            <a:r>
              <a:rPr lang="en-US" dirty="0"/>
              <a:t>Det object </a:t>
            </a:r>
            <a:r>
              <a:rPr lang="en-US" dirty="0" err="1"/>
              <a:t>orienterede</a:t>
            </a:r>
            <a:endParaRPr lang="en-DK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E80A3F-530A-4181-887F-9AAF6DCBF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D689A2-D693-3F4D-8B99-A9EAF98A08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5954245"/>
              </p:ext>
            </p:extLst>
          </p:nvPr>
        </p:nvGraphicFramePr>
        <p:xfrm>
          <a:off x="818708" y="2552700"/>
          <a:ext cx="10712302" cy="3503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7685807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3A3621"/>
      </a:dk2>
      <a:lt2>
        <a:srgbClr val="E8E2E8"/>
      </a:lt2>
      <a:accent1>
        <a:srgbClr val="3FB846"/>
      </a:accent1>
      <a:accent2>
        <a:srgbClr val="61B332"/>
      </a:accent2>
      <a:accent3>
        <a:srgbClr val="92AB3B"/>
      </a:accent3>
      <a:accent4>
        <a:srgbClr val="B89F34"/>
      </a:accent4>
      <a:accent5>
        <a:srgbClr val="CA7A46"/>
      </a:accent5>
      <a:accent6>
        <a:srgbClr val="B83437"/>
      </a:accent6>
      <a:hlink>
        <a:srgbClr val="A87638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172</Words>
  <Application>Microsoft Office PowerPoint</Application>
  <PresentationFormat>Widescreen</PresentationFormat>
  <Paragraphs>49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Univers Condensed Light</vt:lpstr>
      <vt:lpstr>Walbaum Display Light</vt:lpstr>
      <vt:lpstr>AngleLinesVTI</vt:lpstr>
      <vt:lpstr>Programming with turtles</vt:lpstr>
      <vt:lpstr>Hvad er turtle?</vt:lpstr>
      <vt:lpstr>Alt om turtles I python</vt:lpstr>
      <vt:lpstr>Plan</vt:lpstr>
      <vt:lpstr>Det Grundlæggende</vt:lpstr>
      <vt:lpstr>Det uddybbende</vt:lpstr>
      <vt:lpstr>Det ovenpåbyggende</vt:lpstr>
      <vt:lpstr>Det responsive</vt:lpstr>
      <vt:lpstr>Det object orienterede</vt:lpstr>
      <vt:lpstr>Lav et hesteløb</vt:lpstr>
      <vt:lpstr>Alt koden https://github.com/ANslash/turtleForClass.git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with turtles</dc:title>
  <dc:creator>Asger Sand Short (EAA23ASSH)</dc:creator>
  <cp:lastModifiedBy>Asger Sand Short (EAA23ASSH)</cp:lastModifiedBy>
  <cp:revision>1</cp:revision>
  <dcterms:created xsi:type="dcterms:W3CDTF">2024-04-18T06:41:25Z</dcterms:created>
  <dcterms:modified xsi:type="dcterms:W3CDTF">2024-04-18T20:11:52Z</dcterms:modified>
</cp:coreProperties>
</file>